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b" ContentType="application/vnd.ms-excel.sheet.binary.macroEnabled.12"/>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0.xml" ContentType="application/vnd.openxmlformats-officedocument.presentationml.notesSlide+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7.xml" ContentType="application/vnd.openxmlformats-officedocument.presentationml.notesSlide+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8">
  <p:sldMasterIdLst>
    <p:sldMasterId id="2147483648" r:id="rId4"/>
    <p:sldMasterId id="2147483668" r:id="rId5"/>
  </p:sldMasterIdLst>
  <p:notesMasterIdLst>
    <p:notesMasterId r:id="rId31"/>
  </p:notesMasterIdLst>
  <p:handoutMasterIdLst>
    <p:handoutMasterId r:id="rId32"/>
  </p:handoutMasterIdLst>
  <p:sldIdLst>
    <p:sldId id="3778" r:id="rId6"/>
    <p:sldId id="4318" r:id="rId7"/>
    <p:sldId id="4425" r:id="rId8"/>
    <p:sldId id="4463" r:id="rId9"/>
    <p:sldId id="4417" r:id="rId10"/>
    <p:sldId id="4431" r:id="rId11"/>
    <p:sldId id="4432" r:id="rId12"/>
    <p:sldId id="4433" r:id="rId13"/>
    <p:sldId id="4434" r:id="rId14"/>
    <p:sldId id="4435" r:id="rId15"/>
    <p:sldId id="4436" r:id="rId16"/>
    <p:sldId id="4421" r:id="rId17"/>
    <p:sldId id="4461" r:id="rId18"/>
    <p:sldId id="4454" r:id="rId19"/>
    <p:sldId id="4455" r:id="rId20"/>
    <p:sldId id="4457" r:id="rId21"/>
    <p:sldId id="4456" r:id="rId22"/>
    <p:sldId id="4458" r:id="rId23"/>
    <p:sldId id="4459" r:id="rId24"/>
    <p:sldId id="4422" r:id="rId25"/>
    <p:sldId id="4462" r:id="rId26"/>
    <p:sldId id="4464" r:id="rId27"/>
    <p:sldId id="4460" r:id="rId28"/>
    <p:sldId id="4465" r:id="rId29"/>
    <p:sldId id="3596" r:id="rId30"/>
  </p:sldIdLst>
  <p:sldSz cx="12192000" cy="6858000"/>
  <p:notesSz cx="7104063" cy="10234613"/>
  <p:embeddedFontLst>
    <p:embeddedFont>
      <p:font typeface="Calibri" panose="020F0502020204030204" pitchFamily="34" charset="0"/>
      <p:regular r:id="rId33"/>
      <p:bold r:id="rId34"/>
      <p:italic r:id="rId35"/>
      <p:boldItalic r:id="rId36"/>
    </p:embeddedFont>
    <p:embeddedFont>
      <p:font typeface="Arial Black" panose="020B0A04020102020204" pitchFamily="34" charset="0"/>
      <p:bold r:id="rId37"/>
    </p:embeddedFont>
  </p:embeddedFontLst>
  <p:custDataLst>
    <p:tags r:id="rId38"/>
  </p:custData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57" userDrawn="1">
          <p15:clr>
            <a:srgbClr val="A4A3A4"/>
          </p15:clr>
        </p15:guide>
        <p15:guide id="3" orient="horz" pos="527" userDrawn="1">
          <p15:clr>
            <a:srgbClr val="A4A3A4"/>
          </p15:clr>
        </p15:guide>
        <p15:guide id="4" orient="horz" pos="39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ruda, Raíssa F." initials="ARF" lastIdx="15" clrIdx="0">
    <p:extLst>
      <p:ext uri="{19B8F6BF-5375-455C-9EA6-DF929625EA0E}">
        <p15:presenceInfo xmlns:p15="http://schemas.microsoft.com/office/powerpoint/2012/main" userId="S::raissa.f.arruda@accenture.com::a2f42bf2-38ff-4bb4-97e2-cd527cfdbd70" providerId="AD"/>
      </p:ext>
    </p:extLst>
  </p:cmAuthor>
  <p:cmAuthor id="2" name="Melo, Welther" initials="MW" lastIdx="2" clrIdx="1">
    <p:extLst>
      <p:ext uri="{19B8F6BF-5375-455C-9EA6-DF929625EA0E}">
        <p15:presenceInfo xmlns:p15="http://schemas.microsoft.com/office/powerpoint/2012/main" userId="S::welther.melo@accenture.com::dade9fb7-d4a1-488c-b95c-b6964396ea0e" providerId="AD"/>
      </p:ext>
    </p:extLst>
  </p:cmAuthor>
  <p:cmAuthor id="3" name="GAB" initials="G" lastIdx="1" clrIdx="2">
    <p:extLst>
      <p:ext uri="{19B8F6BF-5375-455C-9EA6-DF929625EA0E}">
        <p15:presenceInfo xmlns:p15="http://schemas.microsoft.com/office/powerpoint/2012/main" userId="GAB" providerId="None"/>
      </p:ext>
    </p:extLst>
  </p:cmAuthor>
  <p:cmAuthor id="4" name="Fernando Scharlack Marcato (SEINFRA)" initials="FSM(" lastIdx="4" clrIdx="3">
    <p:extLst>
      <p:ext uri="{19B8F6BF-5375-455C-9EA6-DF929625EA0E}">
        <p15:presenceInfo xmlns:p15="http://schemas.microsoft.com/office/powerpoint/2012/main" userId="Fernando Scharlack Marcato (SEINF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4E6"/>
    <a:srgbClr val="FFFFFF"/>
    <a:srgbClr val="FF1A40"/>
    <a:srgbClr val="CF53CF"/>
    <a:srgbClr val="133325"/>
    <a:srgbClr val="868585"/>
    <a:srgbClr val="95D46C"/>
    <a:srgbClr val="FFCED1"/>
    <a:srgbClr val="BD8A1A"/>
    <a:srgbClr val="D8D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Estilo Claro 3 - Ênfas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94660"/>
  </p:normalViewPr>
  <p:slideViewPr>
    <p:cSldViewPr snapToGrid="0">
      <p:cViewPr varScale="1">
        <p:scale>
          <a:sx n="77" d="100"/>
          <a:sy n="77" d="100"/>
        </p:scale>
        <p:origin x="594" y="96"/>
      </p:cViewPr>
      <p:guideLst>
        <p:guide pos="257"/>
        <p:guide orient="horz" pos="527"/>
        <p:guide orient="horz" pos="39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Bin_ria_do_Microsoft_Excel.xlsb"/></Relationships>
</file>

<file path=ppt/charts/_rels/chart2.xml.rels><?xml version="1.0" encoding="UTF-8" standalone="yes"?>
<Relationships xmlns="http://schemas.openxmlformats.org/package/2006/relationships"><Relationship Id="rId1" Type="http://schemas.openxmlformats.org/officeDocument/2006/relationships/package" Target="../embeddings/Planilha_Bin_ria_do_Microsoft_Excel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94117647058823"/>
          <c:y val="1.8207282913165267E-2"/>
          <c:w val="0.61411764705882355"/>
          <c:h val="0.96358543417366949"/>
        </c:manualLayout>
      </c:layout>
      <c:barChart>
        <c:barDir val="col"/>
        <c:grouping val="stacked"/>
        <c:varyColors val="0"/>
        <c:ser>
          <c:idx val="0"/>
          <c:order val="0"/>
          <c:spPr>
            <a:solidFill>
              <a:srgbClr val="FF9128"/>
            </a:solidFill>
            <a:ln w="9525" algn="ctr">
              <a:solidFill>
                <a:schemeClr val="tx1"/>
              </a:solidFill>
              <a:prstDash val="solid"/>
            </a:ln>
          </c:spPr>
          <c:invertIfNegative val="0"/>
          <c:dLbls>
            <c:dLbl>
              <c:idx val="0"/>
              <c:layout>
                <c:manualLayout>
                  <c:x val="0"/>
                  <c:y val="-1.0504201680672268E-3"/>
                </c:manualLayout>
              </c:layout>
              <c:numFmt formatCode="#,##0&quot;%&quot;;&quot;-&quot;#,##0&quot;%&quot;" sourceLinked="0"/>
              <c:spPr>
                <a:noFill/>
                <a:ln>
                  <a:noFill/>
                </a:ln>
              </c:spPr>
              <c:txPr>
                <a:bodyPr wrap="none"/>
                <a:lstStyle/>
                <a:p>
                  <a:pPr>
                    <a:defRPr sz="1400" b="1">
                      <a:solidFill>
                        <a:schemeClr val="tx1"/>
                      </a:solidFill>
                      <a:latin typeface="+mn-lt"/>
                      <a:ea typeface="+mn-ea"/>
                      <a:cs typeface="+mn-cs"/>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2A4B-4C94-A9DC-590FEB65DE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3.9999999999999925</c:v>
                </c:pt>
              </c:numCache>
            </c:numRef>
          </c:val>
          <c:extLst>
            <c:ext xmlns:c16="http://schemas.microsoft.com/office/drawing/2014/chart" uri="{C3380CC4-5D6E-409C-BE32-E72D297353CC}">
              <c16:uniqueId val="{00000001-2A4B-4C94-A9DC-590FEB65DE39}"/>
            </c:ext>
          </c:extLst>
        </c:ser>
        <c:ser>
          <c:idx val="1"/>
          <c:order val="1"/>
          <c:spPr>
            <a:solidFill>
              <a:srgbClr val="FF3C0F"/>
            </a:solidFill>
            <a:ln w="9525" algn="ctr">
              <a:solidFill>
                <a:schemeClr val="tx1"/>
              </a:solidFill>
              <a:prstDash val="solid"/>
            </a:ln>
          </c:spPr>
          <c:invertIfNegative val="0"/>
          <c:dLbls>
            <c:dLbl>
              <c:idx val="0"/>
              <c:layout>
                <c:manualLayout>
                  <c:x val="0"/>
                  <c:y val="-1.0504201680672268E-3"/>
                </c:manualLayout>
              </c:layout>
              <c:numFmt formatCode="#,##0&quot;%&quot;;&quot;-&quot;#,##0&quot;%&quot;" sourceLinked="0"/>
              <c:spPr>
                <a:noFill/>
                <a:ln>
                  <a:noFill/>
                </a:ln>
              </c:spPr>
              <c:txPr>
                <a:bodyPr wrap="none"/>
                <a:lstStyle/>
                <a:p>
                  <a:pPr>
                    <a:defRPr sz="1400" b="1">
                      <a:solidFill>
                        <a:schemeClr val="bg1"/>
                      </a:solidFill>
                      <a:latin typeface="+mn-lt"/>
                      <a:ea typeface="+mn-ea"/>
                      <a:cs typeface="+mn-cs"/>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2A4B-4C94-A9DC-590FEB65DE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6</c:v>
                </c:pt>
              </c:numCache>
            </c:numRef>
          </c:val>
          <c:extLst>
            <c:ext xmlns:c16="http://schemas.microsoft.com/office/drawing/2014/chart" uri="{C3380CC4-5D6E-409C-BE32-E72D297353CC}">
              <c16:uniqueId val="{00000003-2A4B-4C94-A9DC-590FEB65DE39}"/>
            </c:ext>
          </c:extLst>
        </c:ser>
        <c:ser>
          <c:idx val="2"/>
          <c:order val="2"/>
          <c:spPr>
            <a:solidFill>
              <a:srgbClr val="FF0000"/>
            </a:solidFill>
            <a:ln w="9525" algn="ctr">
              <a:solidFill>
                <a:schemeClr val="tx1"/>
              </a:solidFill>
              <a:prstDash val="solid"/>
            </a:ln>
          </c:spPr>
          <c:invertIfNegative val="0"/>
          <c:dLbls>
            <c:dLbl>
              <c:idx val="0"/>
              <c:layout>
                <c:manualLayout>
                  <c:x val="0"/>
                  <c:y val="-1.0504201680672268E-3"/>
                </c:manualLayout>
              </c:layout>
              <c:numFmt formatCode="#,##0&quot;%&quot;;&quot;-&quot;#,##0&quot;%&quot;" sourceLinked="0"/>
              <c:spPr>
                <a:noFill/>
                <a:ln>
                  <a:noFill/>
                </a:ln>
              </c:spPr>
              <c:txPr>
                <a:bodyPr wrap="none"/>
                <a:lstStyle/>
                <a:p>
                  <a:pPr>
                    <a:defRPr sz="1400" b="1">
                      <a:solidFill>
                        <a:schemeClr val="bg1"/>
                      </a:solidFill>
                      <a:latin typeface="+mn-lt"/>
                      <a:ea typeface="+mn-ea"/>
                      <a:cs typeface="+mn-cs"/>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2A4B-4C94-A9DC-590FEB65DE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17</c:v>
                </c:pt>
              </c:numCache>
            </c:numRef>
          </c:val>
          <c:extLst>
            <c:ext xmlns:c16="http://schemas.microsoft.com/office/drawing/2014/chart" uri="{C3380CC4-5D6E-409C-BE32-E72D297353CC}">
              <c16:uniqueId val="{00000005-2A4B-4C94-A9DC-590FEB65DE39}"/>
            </c:ext>
          </c:extLst>
        </c:ser>
        <c:ser>
          <c:idx val="3"/>
          <c:order val="3"/>
          <c:spPr>
            <a:solidFill>
              <a:srgbClr val="BD001D"/>
            </a:solidFill>
            <a:ln w="9525" algn="ctr">
              <a:solidFill>
                <a:schemeClr val="tx1"/>
              </a:solidFill>
              <a:prstDash val="solid"/>
            </a:ln>
          </c:spPr>
          <c:invertIfNegative val="0"/>
          <c:dLbls>
            <c:dLbl>
              <c:idx val="0"/>
              <c:layout>
                <c:manualLayout>
                  <c:x val="0"/>
                  <c:y val="-1.0504201680672268E-3"/>
                </c:manualLayout>
              </c:layout>
              <c:numFmt formatCode="#,##0&quot;%&quot;;&quot;-&quot;#,##0&quot;%&quot;" sourceLinked="0"/>
              <c:spPr>
                <a:noFill/>
                <a:ln>
                  <a:noFill/>
                </a:ln>
              </c:spPr>
              <c:txPr>
                <a:bodyPr wrap="none"/>
                <a:lstStyle/>
                <a:p>
                  <a:pPr>
                    <a:defRPr sz="1400" b="1">
                      <a:solidFill>
                        <a:schemeClr val="bg1"/>
                      </a:solidFill>
                      <a:latin typeface="+mn-lt"/>
                      <a:ea typeface="+mn-ea"/>
                      <a:cs typeface="+mn-cs"/>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2A4B-4C94-A9DC-590FEB65DE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8.0000000000000018</c:v>
                </c:pt>
              </c:numCache>
            </c:numRef>
          </c:val>
          <c:extLst>
            <c:ext xmlns:c16="http://schemas.microsoft.com/office/drawing/2014/chart" uri="{C3380CC4-5D6E-409C-BE32-E72D297353CC}">
              <c16:uniqueId val="{00000007-2A4B-4C94-A9DC-590FEB65DE39}"/>
            </c:ext>
          </c:extLst>
        </c:ser>
        <c:ser>
          <c:idx val="4"/>
          <c:order val="4"/>
          <c:spPr>
            <a:solidFill>
              <a:srgbClr val="A10026"/>
            </a:solidFill>
            <a:ln w="9525" algn="ctr">
              <a:solidFill>
                <a:schemeClr val="tx1"/>
              </a:solidFill>
              <a:prstDash val="solid"/>
            </a:ln>
          </c:spPr>
          <c:invertIfNegative val="0"/>
          <c:dLbls>
            <c:dLbl>
              <c:idx val="0"/>
              <c:layout>
                <c:manualLayout>
                  <c:x val="0"/>
                  <c:y val="-1.0504201680672268E-3"/>
                </c:manualLayout>
              </c:layout>
              <c:numFmt formatCode="#,##0&quot;%&quot;;&quot;-&quot;#,##0&quot;%&quot;" sourceLinked="0"/>
              <c:spPr>
                <a:noFill/>
                <a:ln>
                  <a:noFill/>
                </a:ln>
              </c:spPr>
              <c:txPr>
                <a:bodyPr wrap="none"/>
                <a:lstStyle/>
                <a:p>
                  <a:pPr>
                    <a:defRPr sz="1400" b="1">
                      <a:solidFill>
                        <a:schemeClr val="bg1"/>
                      </a:solidFill>
                      <a:latin typeface="+mn-lt"/>
                      <a:ea typeface="+mn-ea"/>
                      <a:cs typeface="+mn-cs"/>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8-2A4B-4C94-A9DC-590FEB65DE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19</c:v>
                </c:pt>
              </c:numCache>
            </c:numRef>
          </c:val>
          <c:extLst>
            <c:ext xmlns:c16="http://schemas.microsoft.com/office/drawing/2014/chart" uri="{C3380CC4-5D6E-409C-BE32-E72D297353CC}">
              <c16:uniqueId val="{00000009-2A4B-4C94-A9DC-590FEB65DE39}"/>
            </c:ext>
          </c:extLst>
        </c:ser>
        <c:ser>
          <c:idx val="5"/>
          <c:order val="5"/>
          <c:spPr>
            <a:solidFill>
              <a:srgbClr val="710012"/>
            </a:solidFill>
            <a:ln w="9525" algn="ctr">
              <a:solidFill>
                <a:schemeClr val="tx1"/>
              </a:solidFill>
              <a:prstDash val="solid"/>
            </a:ln>
          </c:spPr>
          <c:invertIfNegative val="0"/>
          <c:dLbls>
            <c:dLbl>
              <c:idx val="0"/>
              <c:layout>
                <c:manualLayout>
                  <c:x val="0"/>
                  <c:y val="-1.0504201680672268E-3"/>
                </c:manualLayout>
              </c:layout>
              <c:numFmt formatCode="#,##0&quot;%&quot;;&quot;-&quot;#,##0&quot;%&quot;" sourceLinked="0"/>
              <c:spPr>
                <a:noFill/>
                <a:ln>
                  <a:noFill/>
                </a:ln>
              </c:spPr>
              <c:txPr>
                <a:bodyPr wrap="none"/>
                <a:lstStyle/>
                <a:p>
                  <a:pPr>
                    <a:defRPr sz="1400" b="1">
                      <a:solidFill>
                        <a:schemeClr val="bg1"/>
                      </a:solidFill>
                      <a:latin typeface="+mn-lt"/>
                      <a:ea typeface="+mn-ea"/>
                      <a:cs typeface="+mn-cs"/>
                    </a:defRPr>
                  </a:pPr>
                  <a:endParaRPr lang="pt-B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2A4B-4C94-A9DC-590FEB65DE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f>
              <c:numCache>
                <c:formatCode>General</c:formatCode>
                <c:ptCount val="1"/>
                <c:pt idx="0">
                  <c:v>46.000000000000007</c:v>
                </c:pt>
              </c:numCache>
            </c:numRef>
          </c:val>
          <c:extLst>
            <c:ext xmlns:c16="http://schemas.microsoft.com/office/drawing/2014/chart" uri="{C3380CC4-5D6E-409C-BE32-E72D297353CC}">
              <c16:uniqueId val="{0000000B-2A4B-4C94-A9DC-590FEB65DE39}"/>
            </c:ext>
          </c:extLst>
        </c:ser>
        <c:dLbls>
          <c:showLegendKey val="0"/>
          <c:showVal val="0"/>
          <c:showCatName val="0"/>
          <c:showSerName val="0"/>
          <c:showPercent val="0"/>
          <c:showBubbleSize val="0"/>
        </c:dLbls>
        <c:gapWidth val="80"/>
        <c:overlap val="100"/>
        <c:axId val="1123210400"/>
        <c:axId val="1"/>
      </c:barChart>
      <c:catAx>
        <c:axId val="1123210400"/>
        <c:scaling>
          <c:orientation val="minMax"/>
        </c:scaling>
        <c:delete val="0"/>
        <c:axPos val="b"/>
        <c:majorGridlines>
          <c:spPr>
            <a:ln>
              <a:noFill/>
            </a:ln>
          </c:spPr>
        </c:majorGridlines>
        <c:majorTickMark val="none"/>
        <c:minorTickMark val="none"/>
        <c:tickLblPos val="none"/>
        <c:spPr>
          <a:ln w="28575"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123210400"/>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952254641909811E-2"/>
          <c:y val="2.7762947143619862E-2"/>
          <c:w val="0.93846153846153846"/>
          <c:h val="0.94447410571276025"/>
        </c:manualLayout>
      </c:layout>
      <c:doughnutChart>
        <c:varyColors val="0"/>
        <c:ser>
          <c:idx val="0"/>
          <c:order val="0"/>
          <c:dPt>
            <c:idx val="0"/>
            <c:bubble3D val="0"/>
            <c:spPr>
              <a:solidFill>
                <a:srgbClr val="FFFFFF"/>
              </a:solidFill>
              <a:ln w="9525" cap="flat" algn="ctr">
                <a:solidFill>
                  <a:schemeClr val="tx1"/>
                </a:solidFill>
                <a:prstDash val="solid"/>
              </a:ln>
            </c:spPr>
            <c:extLst>
              <c:ext xmlns:c16="http://schemas.microsoft.com/office/drawing/2014/chart" uri="{C3380CC4-5D6E-409C-BE32-E72D297353CC}">
                <c16:uniqueId val="{00000000-6ACF-4E54-B19D-72E0E6585369}"/>
              </c:ext>
            </c:extLst>
          </c:dPt>
          <c:dPt>
            <c:idx val="1"/>
            <c:bubble3D val="0"/>
            <c:spPr>
              <a:solidFill>
                <a:srgbClr val="DDDDDD"/>
              </a:solidFill>
              <a:ln w="9525" cap="flat" algn="ctr">
                <a:solidFill>
                  <a:schemeClr val="tx1"/>
                </a:solidFill>
                <a:prstDash val="solid"/>
              </a:ln>
            </c:spPr>
            <c:extLst>
              <c:ext xmlns:c16="http://schemas.microsoft.com/office/drawing/2014/chart" uri="{C3380CC4-5D6E-409C-BE32-E72D297353CC}">
                <c16:uniqueId val="{00000001-6ACF-4E54-B19D-72E0E6585369}"/>
              </c:ext>
            </c:extLst>
          </c:dPt>
          <c:dPt>
            <c:idx val="2"/>
            <c:bubble3D val="0"/>
            <c:spPr>
              <a:solidFill>
                <a:srgbClr val="B2B2B2"/>
              </a:solidFill>
              <a:ln w="9525" cap="flat" algn="ctr">
                <a:solidFill>
                  <a:schemeClr val="tx1"/>
                </a:solidFill>
                <a:prstDash val="solid"/>
              </a:ln>
            </c:spPr>
            <c:extLst>
              <c:ext xmlns:c16="http://schemas.microsoft.com/office/drawing/2014/chart" uri="{C3380CC4-5D6E-409C-BE32-E72D297353CC}">
                <c16:uniqueId val="{00000002-6ACF-4E54-B19D-72E0E6585369}"/>
              </c:ext>
            </c:extLst>
          </c:dPt>
          <c:dPt>
            <c:idx val="3"/>
            <c:bubble3D val="0"/>
            <c:spPr>
              <a:solidFill>
                <a:srgbClr val="808080"/>
              </a:solidFill>
              <a:ln w="9525" cap="flat" algn="ctr">
                <a:solidFill>
                  <a:schemeClr val="tx1"/>
                </a:solidFill>
                <a:prstDash val="solid"/>
              </a:ln>
            </c:spPr>
            <c:extLst>
              <c:ext xmlns:c16="http://schemas.microsoft.com/office/drawing/2014/chart" uri="{C3380CC4-5D6E-409C-BE32-E72D297353CC}">
                <c16:uniqueId val="{00000003-6ACF-4E54-B19D-72E0E6585369}"/>
              </c:ext>
            </c:extLst>
          </c:dPt>
          <c:dLbls>
            <c:dLbl>
              <c:idx val="0"/>
              <c:layout>
                <c:manualLayout>
                  <c:x val="3.1830238726790451E-2"/>
                  <c:y val="-2.4559530165509876E-2"/>
                </c:manualLayout>
              </c:layout>
              <c:numFmt formatCode="#,##0&quot;%&quot;;&quot;-&quot;#,##0&quot;%&quot;" sourceLinked="0"/>
              <c:spPr>
                <a:noFill/>
                <a:ln>
                  <a:noFill/>
                </a:ln>
              </c:spPr>
              <c:txPr>
                <a:bodyPr wrap="none"/>
                <a:lstStyle/>
                <a:p>
                  <a:pPr>
                    <a:defRPr sz="1400" b="1" kern="1200">
                      <a:solidFill>
                        <a:schemeClr val="tx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6ACF-4E54-B19D-72E0E6585369}"/>
                </c:ext>
              </c:extLst>
            </c:dLbl>
            <c:dLbl>
              <c:idx val="1"/>
              <c:layout>
                <c:manualLayout>
                  <c:x val="2.0689655172413793E-2"/>
                  <c:y val="5.1254671649759741E-2"/>
                </c:manualLayout>
              </c:layout>
              <c:numFmt formatCode="#,##0&quot;%&quot;;&quot;-&quot;#,##0&quot;%&quot;" sourceLinked="0"/>
              <c:spPr>
                <a:noFill/>
                <a:ln>
                  <a:noFill/>
                </a:ln>
              </c:spPr>
              <c:txPr>
                <a:bodyPr wrap="none"/>
                <a:lstStyle/>
                <a:p>
                  <a:pPr>
                    <a:defRPr sz="1400" b="1" kern="1200">
                      <a:solidFill>
                        <a:schemeClr val="tx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6ACF-4E54-B19D-72E0E6585369}"/>
                </c:ext>
              </c:extLst>
            </c:dLbl>
            <c:dLbl>
              <c:idx val="2"/>
              <c:layout>
                <c:manualLayout>
                  <c:x val="-4.5623342175066313E-2"/>
                  <c:y val="1.0678056593699946E-3"/>
                </c:manualLayout>
              </c:layout>
              <c:numFmt formatCode="#,##0&quot;%&quot;;&quot;-&quot;#,##0&quot;%&quot;" sourceLinked="0"/>
              <c:spPr>
                <a:noFill/>
                <a:ln>
                  <a:noFill/>
                </a:ln>
              </c:spPr>
              <c:txPr>
                <a:bodyPr wrap="none"/>
                <a:lstStyle/>
                <a:p>
                  <a:pPr>
                    <a:defRPr sz="1400" b="1" kern="1200">
                      <a:solidFill>
                        <a:schemeClr val="tx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6ACF-4E54-B19D-72E0E6585369}"/>
                </c:ext>
              </c:extLst>
            </c:dLbl>
            <c:dLbl>
              <c:idx val="3"/>
              <c:layout>
                <c:manualLayout>
                  <c:x val="-1.8567639257294429E-2"/>
                  <c:y val="-5.9263214095034704E-2"/>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6ACF-4E54-B19D-72E0E658536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30</c:v>
                </c:pt>
                <c:pt idx="1">
                  <c:v>28.000000000000004</c:v>
                </c:pt>
                <c:pt idx="2">
                  <c:v>32</c:v>
                </c:pt>
                <c:pt idx="3">
                  <c:v>9.9999999999999929</c:v>
                </c:pt>
              </c:numCache>
            </c:numRef>
          </c:val>
          <c:extLst>
            <c:ext xmlns:c16="http://schemas.microsoft.com/office/drawing/2014/chart" uri="{C3380CC4-5D6E-409C-BE32-E72D297353CC}">
              <c16:uniqueId val="{00000004-6ACF-4E54-B19D-72E0E6585369}"/>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386C35-F881-4FA6-A933-C45AAB976E8C}" type="doc">
      <dgm:prSet loTypeId="urn:microsoft.com/office/officeart/2005/8/layout/matrix3" loCatId="matrix" qsTypeId="urn:microsoft.com/office/officeart/2005/8/quickstyle/simple1" qsCatId="simple" csTypeId="urn:microsoft.com/office/officeart/2005/8/colors/accent0_1" csCatId="mainScheme" phldr="1"/>
      <dgm:spPr/>
      <dgm:t>
        <a:bodyPr/>
        <a:lstStyle/>
        <a:p>
          <a:endParaRPr lang="pt-BR"/>
        </a:p>
      </dgm:t>
    </dgm:pt>
    <dgm:pt modelId="{092989DE-ABAC-4D9A-A48D-F26419752DD6}">
      <dgm:prSet phldrT="[Texto]"/>
      <dgm:spPr/>
      <dgm:t>
        <a:bodyPr/>
        <a:lstStyle/>
        <a:p>
          <a:r>
            <a:rPr lang="pt-BR" b="1" dirty="0" smtClean="0"/>
            <a:t>Duas rodadas de Consulta Pública</a:t>
          </a:r>
          <a:r>
            <a:rPr lang="pt-BR" b="0" dirty="0" smtClean="0"/>
            <a:t>, tendo somente a primeira </a:t>
          </a:r>
          <a:r>
            <a:rPr lang="pt-BR" b="1" dirty="0" smtClean="0"/>
            <a:t>85 dias </a:t>
          </a:r>
          <a:r>
            <a:rPr lang="pt-BR" b="0" dirty="0" smtClean="0"/>
            <a:t>de duração</a:t>
          </a:r>
          <a:endParaRPr lang="pt-BR" b="0" dirty="0"/>
        </a:p>
      </dgm:t>
    </dgm:pt>
    <dgm:pt modelId="{CA2658E7-B011-4A47-9F83-ACEF1D0C3D49}" type="parTrans" cxnId="{7C60A1EB-BCE5-4745-88FA-38F9BBFE7F99}">
      <dgm:prSet/>
      <dgm:spPr/>
      <dgm:t>
        <a:bodyPr/>
        <a:lstStyle/>
        <a:p>
          <a:endParaRPr lang="pt-BR"/>
        </a:p>
      </dgm:t>
    </dgm:pt>
    <dgm:pt modelId="{77170915-6617-4886-8BF4-1288A19CBAB6}" type="sibTrans" cxnId="{7C60A1EB-BCE5-4745-88FA-38F9BBFE7F99}">
      <dgm:prSet/>
      <dgm:spPr/>
      <dgm:t>
        <a:bodyPr/>
        <a:lstStyle/>
        <a:p>
          <a:endParaRPr lang="pt-BR"/>
        </a:p>
      </dgm:t>
    </dgm:pt>
    <dgm:pt modelId="{5562C78F-B8B7-4E77-B04A-D88069EA446C}">
      <dgm:prSet phldrT="[Texto]"/>
      <dgm:spPr/>
      <dgm:t>
        <a:bodyPr/>
        <a:lstStyle/>
        <a:p>
          <a:r>
            <a:rPr lang="pt-BR" b="0" dirty="0" smtClean="0"/>
            <a:t>Mais de </a:t>
          </a:r>
          <a:r>
            <a:rPr lang="pt-BR" b="1" dirty="0" smtClean="0"/>
            <a:t>75 Reuniões técnicas </a:t>
          </a:r>
          <a:r>
            <a:rPr lang="pt-BR" dirty="0" smtClean="0"/>
            <a:t>com municípios e interessados</a:t>
          </a:r>
          <a:endParaRPr lang="pt-BR" dirty="0"/>
        </a:p>
      </dgm:t>
    </dgm:pt>
    <dgm:pt modelId="{3EAB9579-02D2-478E-A2B5-3B2951951BCF}" type="parTrans" cxnId="{92C63DBF-9B38-49F5-AC4A-6B07D76BCFC4}">
      <dgm:prSet/>
      <dgm:spPr/>
      <dgm:t>
        <a:bodyPr/>
        <a:lstStyle/>
        <a:p>
          <a:endParaRPr lang="pt-BR"/>
        </a:p>
      </dgm:t>
    </dgm:pt>
    <dgm:pt modelId="{54362F2F-A1D4-46AD-92A4-4D5251B6273D}" type="sibTrans" cxnId="{92C63DBF-9B38-49F5-AC4A-6B07D76BCFC4}">
      <dgm:prSet/>
      <dgm:spPr/>
      <dgm:t>
        <a:bodyPr/>
        <a:lstStyle/>
        <a:p>
          <a:endParaRPr lang="pt-BR"/>
        </a:p>
      </dgm:t>
    </dgm:pt>
    <dgm:pt modelId="{63E086A4-2114-4C64-9EBD-0D2AE519EF5B}">
      <dgm:prSet phldrT="[Texto]"/>
      <dgm:spPr/>
      <dgm:t>
        <a:bodyPr/>
        <a:lstStyle/>
        <a:p>
          <a:r>
            <a:rPr lang="pt-BR" b="1" dirty="0" smtClean="0"/>
            <a:t>07 Audiências </a:t>
          </a:r>
          <a:r>
            <a:rPr lang="pt-BR" dirty="0" smtClean="0"/>
            <a:t>Públicas Realizadas em formatos presencial, online e híbrido em BH e em outros municípios beneficiados</a:t>
          </a:r>
          <a:endParaRPr lang="pt-BR" dirty="0"/>
        </a:p>
      </dgm:t>
    </dgm:pt>
    <dgm:pt modelId="{728CF294-B551-4679-90A5-72021E00BE49}" type="parTrans" cxnId="{91B181F0-A6F0-490E-84E4-0F122A08D46D}">
      <dgm:prSet/>
      <dgm:spPr/>
      <dgm:t>
        <a:bodyPr/>
        <a:lstStyle/>
        <a:p>
          <a:endParaRPr lang="pt-BR"/>
        </a:p>
      </dgm:t>
    </dgm:pt>
    <dgm:pt modelId="{F2EA4916-8A8B-4163-8C07-30E6B4D450AE}" type="sibTrans" cxnId="{91B181F0-A6F0-490E-84E4-0F122A08D46D}">
      <dgm:prSet/>
      <dgm:spPr/>
      <dgm:t>
        <a:bodyPr/>
        <a:lstStyle/>
        <a:p>
          <a:endParaRPr lang="pt-BR"/>
        </a:p>
      </dgm:t>
    </dgm:pt>
    <dgm:pt modelId="{8ECC9A7E-1F96-40D0-B4B1-6F9AC39FADE0}">
      <dgm:prSet phldrT="[Texto]"/>
      <dgm:spPr/>
      <dgm:t>
        <a:bodyPr/>
        <a:lstStyle/>
        <a:p>
          <a:r>
            <a:rPr lang="pt-BR" dirty="0" smtClean="0"/>
            <a:t>Realização de </a:t>
          </a:r>
          <a:r>
            <a:rPr lang="pt-BR" b="1" dirty="0" smtClean="0"/>
            <a:t>Seminário</a:t>
          </a:r>
          <a:r>
            <a:rPr lang="pt-BR" dirty="0" smtClean="0"/>
            <a:t> com </a:t>
          </a:r>
          <a:r>
            <a:rPr lang="pt-BR" b="1" dirty="0" smtClean="0"/>
            <a:t>dois dias de ampla discussão dos aspectos ambientais e sociais</a:t>
          </a:r>
          <a:endParaRPr lang="pt-BR" b="1" dirty="0"/>
        </a:p>
      </dgm:t>
    </dgm:pt>
    <dgm:pt modelId="{AEB81A8E-431A-4C76-B199-955F8FA2F78E}" type="parTrans" cxnId="{7E3DD58A-809B-4240-8585-417C9BD1C52F}">
      <dgm:prSet/>
      <dgm:spPr/>
      <dgm:t>
        <a:bodyPr/>
        <a:lstStyle/>
        <a:p>
          <a:endParaRPr lang="pt-BR"/>
        </a:p>
      </dgm:t>
    </dgm:pt>
    <dgm:pt modelId="{1FF14FC2-E0CF-4BC7-9225-EDA008F8E833}" type="sibTrans" cxnId="{7E3DD58A-809B-4240-8585-417C9BD1C52F}">
      <dgm:prSet/>
      <dgm:spPr/>
      <dgm:t>
        <a:bodyPr/>
        <a:lstStyle/>
        <a:p>
          <a:endParaRPr lang="pt-BR"/>
        </a:p>
      </dgm:t>
    </dgm:pt>
    <dgm:pt modelId="{7E6E5BA6-FDCC-4AE0-8DB9-25F9FD6FB209}" type="pres">
      <dgm:prSet presAssocID="{61386C35-F881-4FA6-A933-C45AAB976E8C}" presName="matrix" presStyleCnt="0">
        <dgm:presLayoutVars>
          <dgm:chMax val="1"/>
          <dgm:dir/>
          <dgm:resizeHandles val="exact"/>
        </dgm:presLayoutVars>
      </dgm:prSet>
      <dgm:spPr/>
      <dgm:t>
        <a:bodyPr/>
        <a:lstStyle/>
        <a:p>
          <a:endParaRPr lang="pt-BR"/>
        </a:p>
      </dgm:t>
    </dgm:pt>
    <dgm:pt modelId="{5BE51DEE-059E-4B76-92D2-F921BA4CF217}" type="pres">
      <dgm:prSet presAssocID="{61386C35-F881-4FA6-A933-C45AAB976E8C}" presName="diamond" presStyleLbl="bgShp" presStyleIdx="0" presStyleCnt="1"/>
      <dgm:spPr/>
    </dgm:pt>
    <dgm:pt modelId="{8C94A3DA-A1AC-4FE0-AE0C-02A083CCFDEA}" type="pres">
      <dgm:prSet presAssocID="{61386C35-F881-4FA6-A933-C45AAB976E8C}" presName="quad1" presStyleLbl="node1" presStyleIdx="0" presStyleCnt="4">
        <dgm:presLayoutVars>
          <dgm:chMax val="0"/>
          <dgm:chPref val="0"/>
          <dgm:bulletEnabled val="1"/>
        </dgm:presLayoutVars>
      </dgm:prSet>
      <dgm:spPr/>
      <dgm:t>
        <a:bodyPr/>
        <a:lstStyle/>
        <a:p>
          <a:endParaRPr lang="pt-BR"/>
        </a:p>
      </dgm:t>
    </dgm:pt>
    <dgm:pt modelId="{22C346FA-EA1F-493A-AEA8-130D6DFA943C}" type="pres">
      <dgm:prSet presAssocID="{61386C35-F881-4FA6-A933-C45AAB976E8C}" presName="quad2" presStyleLbl="node1" presStyleIdx="1" presStyleCnt="4">
        <dgm:presLayoutVars>
          <dgm:chMax val="0"/>
          <dgm:chPref val="0"/>
          <dgm:bulletEnabled val="1"/>
        </dgm:presLayoutVars>
      </dgm:prSet>
      <dgm:spPr/>
      <dgm:t>
        <a:bodyPr/>
        <a:lstStyle/>
        <a:p>
          <a:endParaRPr lang="pt-BR"/>
        </a:p>
      </dgm:t>
    </dgm:pt>
    <dgm:pt modelId="{5FB05274-C036-4843-AB44-10B6BBDA5650}" type="pres">
      <dgm:prSet presAssocID="{61386C35-F881-4FA6-A933-C45AAB976E8C}" presName="quad3" presStyleLbl="node1" presStyleIdx="2" presStyleCnt="4">
        <dgm:presLayoutVars>
          <dgm:chMax val="0"/>
          <dgm:chPref val="0"/>
          <dgm:bulletEnabled val="1"/>
        </dgm:presLayoutVars>
      </dgm:prSet>
      <dgm:spPr/>
      <dgm:t>
        <a:bodyPr/>
        <a:lstStyle/>
        <a:p>
          <a:endParaRPr lang="pt-BR"/>
        </a:p>
      </dgm:t>
    </dgm:pt>
    <dgm:pt modelId="{F450FD2F-5B6E-4E2C-BB50-106E8EE4148F}" type="pres">
      <dgm:prSet presAssocID="{61386C35-F881-4FA6-A933-C45AAB976E8C}" presName="quad4" presStyleLbl="node1" presStyleIdx="3" presStyleCnt="4">
        <dgm:presLayoutVars>
          <dgm:chMax val="0"/>
          <dgm:chPref val="0"/>
          <dgm:bulletEnabled val="1"/>
        </dgm:presLayoutVars>
      </dgm:prSet>
      <dgm:spPr/>
      <dgm:t>
        <a:bodyPr/>
        <a:lstStyle/>
        <a:p>
          <a:endParaRPr lang="pt-BR"/>
        </a:p>
      </dgm:t>
    </dgm:pt>
  </dgm:ptLst>
  <dgm:cxnLst>
    <dgm:cxn modelId="{21401CAE-D59C-46BC-8D66-CEFFA4736236}" type="presOf" srcId="{8ECC9A7E-1F96-40D0-B4B1-6F9AC39FADE0}" destId="{F450FD2F-5B6E-4E2C-BB50-106E8EE4148F}" srcOrd="0" destOrd="0" presId="urn:microsoft.com/office/officeart/2005/8/layout/matrix3"/>
    <dgm:cxn modelId="{9DD77671-4DDB-48F3-B6E5-A8C870D7C7A8}" type="presOf" srcId="{63E086A4-2114-4C64-9EBD-0D2AE519EF5B}" destId="{22C346FA-EA1F-493A-AEA8-130D6DFA943C}" srcOrd="0" destOrd="0" presId="urn:microsoft.com/office/officeart/2005/8/layout/matrix3"/>
    <dgm:cxn modelId="{92C63DBF-9B38-49F5-AC4A-6B07D76BCFC4}" srcId="{61386C35-F881-4FA6-A933-C45AAB976E8C}" destId="{5562C78F-B8B7-4E77-B04A-D88069EA446C}" srcOrd="2" destOrd="0" parTransId="{3EAB9579-02D2-478E-A2B5-3B2951951BCF}" sibTransId="{54362F2F-A1D4-46AD-92A4-4D5251B6273D}"/>
    <dgm:cxn modelId="{7E3DD58A-809B-4240-8585-417C9BD1C52F}" srcId="{61386C35-F881-4FA6-A933-C45AAB976E8C}" destId="{8ECC9A7E-1F96-40D0-B4B1-6F9AC39FADE0}" srcOrd="3" destOrd="0" parTransId="{AEB81A8E-431A-4C76-B199-955F8FA2F78E}" sibTransId="{1FF14FC2-E0CF-4BC7-9225-EDA008F8E833}"/>
    <dgm:cxn modelId="{51FBFDC9-2F5F-4B6E-9A0D-C3F94CFD848B}" type="presOf" srcId="{5562C78F-B8B7-4E77-B04A-D88069EA446C}" destId="{5FB05274-C036-4843-AB44-10B6BBDA5650}" srcOrd="0" destOrd="0" presId="urn:microsoft.com/office/officeart/2005/8/layout/matrix3"/>
    <dgm:cxn modelId="{91B181F0-A6F0-490E-84E4-0F122A08D46D}" srcId="{61386C35-F881-4FA6-A933-C45AAB976E8C}" destId="{63E086A4-2114-4C64-9EBD-0D2AE519EF5B}" srcOrd="1" destOrd="0" parTransId="{728CF294-B551-4679-90A5-72021E00BE49}" sibTransId="{F2EA4916-8A8B-4163-8C07-30E6B4D450AE}"/>
    <dgm:cxn modelId="{7C60A1EB-BCE5-4745-88FA-38F9BBFE7F99}" srcId="{61386C35-F881-4FA6-A933-C45AAB976E8C}" destId="{092989DE-ABAC-4D9A-A48D-F26419752DD6}" srcOrd="0" destOrd="0" parTransId="{CA2658E7-B011-4A47-9F83-ACEF1D0C3D49}" sibTransId="{77170915-6617-4886-8BF4-1288A19CBAB6}"/>
    <dgm:cxn modelId="{DFDB0A3C-D3A1-43C3-B686-4EBAF41715AA}" type="presOf" srcId="{092989DE-ABAC-4D9A-A48D-F26419752DD6}" destId="{8C94A3DA-A1AC-4FE0-AE0C-02A083CCFDEA}" srcOrd="0" destOrd="0" presId="urn:microsoft.com/office/officeart/2005/8/layout/matrix3"/>
    <dgm:cxn modelId="{2AC284F7-D8CB-4D75-BCA2-71EB163EA80B}" type="presOf" srcId="{61386C35-F881-4FA6-A933-C45AAB976E8C}" destId="{7E6E5BA6-FDCC-4AE0-8DB9-25F9FD6FB209}" srcOrd="0" destOrd="0" presId="urn:microsoft.com/office/officeart/2005/8/layout/matrix3"/>
    <dgm:cxn modelId="{6055C71C-CD54-4039-B36E-509A569494AC}" type="presParOf" srcId="{7E6E5BA6-FDCC-4AE0-8DB9-25F9FD6FB209}" destId="{5BE51DEE-059E-4B76-92D2-F921BA4CF217}" srcOrd="0" destOrd="0" presId="urn:microsoft.com/office/officeart/2005/8/layout/matrix3"/>
    <dgm:cxn modelId="{F2E1EF18-E0CE-41A9-89B4-86E9DAD392A5}" type="presParOf" srcId="{7E6E5BA6-FDCC-4AE0-8DB9-25F9FD6FB209}" destId="{8C94A3DA-A1AC-4FE0-AE0C-02A083CCFDEA}" srcOrd="1" destOrd="0" presId="urn:microsoft.com/office/officeart/2005/8/layout/matrix3"/>
    <dgm:cxn modelId="{702FDF22-5B8D-4872-8A5D-82D6925F9967}" type="presParOf" srcId="{7E6E5BA6-FDCC-4AE0-8DB9-25F9FD6FB209}" destId="{22C346FA-EA1F-493A-AEA8-130D6DFA943C}" srcOrd="2" destOrd="0" presId="urn:microsoft.com/office/officeart/2005/8/layout/matrix3"/>
    <dgm:cxn modelId="{716D5831-BF60-45A3-907A-F001F88BD834}" type="presParOf" srcId="{7E6E5BA6-FDCC-4AE0-8DB9-25F9FD6FB209}" destId="{5FB05274-C036-4843-AB44-10B6BBDA5650}" srcOrd="3" destOrd="0" presId="urn:microsoft.com/office/officeart/2005/8/layout/matrix3"/>
    <dgm:cxn modelId="{1C8706EC-A8A0-4AF0-B855-0FF9FF6654A5}" type="presParOf" srcId="{7E6E5BA6-FDCC-4AE0-8DB9-25F9FD6FB209}" destId="{F450FD2F-5B6E-4E2C-BB50-106E8EE4148F}" srcOrd="4" destOrd="0" presId="urn:microsoft.com/office/officeart/2005/8/layout/matrix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51DEE-059E-4B76-92D2-F921BA4CF217}">
      <dsp:nvSpPr>
        <dsp:cNvPr id="0" name=""/>
        <dsp:cNvSpPr/>
      </dsp:nvSpPr>
      <dsp:spPr>
        <a:xfrm>
          <a:off x="1354666" y="0"/>
          <a:ext cx="5418667" cy="5418667"/>
        </a:xfrm>
        <a:prstGeom prst="diamond">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94A3DA-A1AC-4FE0-AE0C-02A083CCFDEA}">
      <dsp:nvSpPr>
        <dsp:cNvPr id="0" name=""/>
        <dsp:cNvSpPr/>
      </dsp:nvSpPr>
      <dsp:spPr>
        <a:xfrm>
          <a:off x="1869439" y="51477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b="1" kern="1200" dirty="0" smtClean="0"/>
            <a:t>Duas rodadas de Consulta Pública</a:t>
          </a:r>
          <a:r>
            <a:rPr lang="pt-BR" sz="1500" b="0" kern="1200" dirty="0" smtClean="0"/>
            <a:t>, tendo somente a primeira </a:t>
          </a:r>
          <a:r>
            <a:rPr lang="pt-BR" sz="1500" b="1" kern="1200" dirty="0" smtClean="0"/>
            <a:t>85 dias </a:t>
          </a:r>
          <a:r>
            <a:rPr lang="pt-BR" sz="1500" b="0" kern="1200" dirty="0" smtClean="0"/>
            <a:t>de duração</a:t>
          </a:r>
          <a:endParaRPr lang="pt-BR" sz="1500" b="0" kern="1200" dirty="0"/>
        </a:p>
      </dsp:txBody>
      <dsp:txXfrm>
        <a:off x="1972601" y="617935"/>
        <a:ext cx="1906956" cy="1906956"/>
      </dsp:txXfrm>
    </dsp:sp>
    <dsp:sp modelId="{22C346FA-EA1F-493A-AEA8-130D6DFA943C}">
      <dsp:nvSpPr>
        <dsp:cNvPr id="0" name=""/>
        <dsp:cNvSpPr/>
      </dsp:nvSpPr>
      <dsp:spPr>
        <a:xfrm>
          <a:off x="4145280" y="51477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b="1" kern="1200" dirty="0" smtClean="0"/>
            <a:t>07 Audiências </a:t>
          </a:r>
          <a:r>
            <a:rPr lang="pt-BR" sz="1500" kern="1200" dirty="0" smtClean="0"/>
            <a:t>Públicas Realizadas em formatos presencial, online e híbrido em BH e em outros municípios beneficiados</a:t>
          </a:r>
          <a:endParaRPr lang="pt-BR" sz="1500" kern="1200" dirty="0"/>
        </a:p>
      </dsp:txBody>
      <dsp:txXfrm>
        <a:off x="4248442" y="617935"/>
        <a:ext cx="1906956" cy="1906956"/>
      </dsp:txXfrm>
    </dsp:sp>
    <dsp:sp modelId="{5FB05274-C036-4843-AB44-10B6BBDA5650}">
      <dsp:nvSpPr>
        <dsp:cNvPr id="0" name=""/>
        <dsp:cNvSpPr/>
      </dsp:nvSpPr>
      <dsp:spPr>
        <a:xfrm>
          <a:off x="1869439" y="279061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b="0" kern="1200" dirty="0" smtClean="0"/>
            <a:t>Mais de </a:t>
          </a:r>
          <a:r>
            <a:rPr lang="pt-BR" sz="1500" b="1" kern="1200" dirty="0" smtClean="0"/>
            <a:t>75 Reuniões técnicas </a:t>
          </a:r>
          <a:r>
            <a:rPr lang="pt-BR" sz="1500" kern="1200" dirty="0" smtClean="0"/>
            <a:t>com municípios e interessados</a:t>
          </a:r>
          <a:endParaRPr lang="pt-BR" sz="1500" kern="1200" dirty="0"/>
        </a:p>
      </dsp:txBody>
      <dsp:txXfrm>
        <a:off x="1972601" y="2893775"/>
        <a:ext cx="1906956" cy="1906956"/>
      </dsp:txXfrm>
    </dsp:sp>
    <dsp:sp modelId="{F450FD2F-5B6E-4E2C-BB50-106E8EE4148F}">
      <dsp:nvSpPr>
        <dsp:cNvPr id="0" name=""/>
        <dsp:cNvSpPr/>
      </dsp:nvSpPr>
      <dsp:spPr>
        <a:xfrm>
          <a:off x="4145280" y="279061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kern="1200" dirty="0" smtClean="0"/>
            <a:t>Realização de </a:t>
          </a:r>
          <a:r>
            <a:rPr lang="pt-BR" sz="1500" b="1" kern="1200" dirty="0" smtClean="0"/>
            <a:t>Seminário</a:t>
          </a:r>
          <a:r>
            <a:rPr lang="pt-BR" sz="1500" kern="1200" dirty="0" smtClean="0"/>
            <a:t> com </a:t>
          </a:r>
          <a:r>
            <a:rPr lang="pt-BR" sz="1500" b="1" kern="1200" dirty="0" smtClean="0"/>
            <a:t>dois dias de ampla discussão dos aspectos ambientais e sociais</a:t>
          </a:r>
          <a:endParaRPr lang="pt-BR" sz="1500" b="1" kern="1200" dirty="0"/>
        </a:p>
      </dsp:txBody>
      <dsp:txXfrm>
        <a:off x="4248442" y="2893775"/>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0C724B-2BE3-4D51-A696-8D6B72F4A65B}"/>
              </a:ext>
            </a:extLst>
          </p:cNvPr>
          <p:cNvSpPr>
            <a:spLocks noGrp="1"/>
          </p:cNvSpPr>
          <p:nvPr>
            <p:ph type="hdr" sz="quarter"/>
          </p:nvPr>
        </p:nvSpPr>
        <p:spPr>
          <a:xfrm>
            <a:off x="0" y="0"/>
            <a:ext cx="3078427" cy="513508"/>
          </a:xfrm>
          <a:prstGeom prst="rect">
            <a:avLst/>
          </a:prstGeom>
        </p:spPr>
        <p:txBody>
          <a:bodyPr vert="horz" lIns="99071" tIns="49537" rIns="99071" bIns="49537" rtlCol="0"/>
          <a:lstStyle>
            <a:lvl1pPr algn="l">
              <a:defRPr sz="1300"/>
            </a:lvl1pPr>
          </a:lstStyle>
          <a:p>
            <a:endParaRPr lang="en-US"/>
          </a:p>
        </p:txBody>
      </p:sp>
      <p:sp>
        <p:nvSpPr>
          <p:cNvPr id="3" name="Date Placeholder 2">
            <a:extLst>
              <a:ext uri="{FF2B5EF4-FFF2-40B4-BE49-F238E27FC236}">
                <a16:creationId xmlns:a16="http://schemas.microsoft.com/office/drawing/2014/main" id="{8455BF44-CF52-4BCB-8FFB-D76997C91E54}"/>
              </a:ext>
            </a:extLst>
          </p:cNvPr>
          <p:cNvSpPr>
            <a:spLocks noGrp="1"/>
          </p:cNvSpPr>
          <p:nvPr>
            <p:ph type="dt" sz="quarter" idx="1"/>
          </p:nvPr>
        </p:nvSpPr>
        <p:spPr>
          <a:xfrm>
            <a:off x="4023993" y="0"/>
            <a:ext cx="3078427" cy="513508"/>
          </a:xfrm>
          <a:prstGeom prst="rect">
            <a:avLst/>
          </a:prstGeom>
        </p:spPr>
        <p:txBody>
          <a:bodyPr vert="horz" lIns="99071" tIns="49537" rIns="99071" bIns="49537" rtlCol="0"/>
          <a:lstStyle>
            <a:lvl1pPr algn="r">
              <a:defRPr sz="1300"/>
            </a:lvl1pPr>
          </a:lstStyle>
          <a:p>
            <a:fld id="{92188240-0BB4-41B7-9236-F5A6C07EFFB3}" type="datetimeFigureOut">
              <a:rPr lang="en-US" smtClean="0"/>
              <a:t>11/26/2021</a:t>
            </a:fld>
            <a:endParaRPr lang="en-US"/>
          </a:p>
        </p:txBody>
      </p:sp>
      <p:sp>
        <p:nvSpPr>
          <p:cNvPr id="4" name="Footer Placeholder 3">
            <a:extLst>
              <a:ext uri="{FF2B5EF4-FFF2-40B4-BE49-F238E27FC236}">
                <a16:creationId xmlns:a16="http://schemas.microsoft.com/office/drawing/2014/main" id="{8B88512F-6C06-40EF-B2E7-18DE4322F6B9}"/>
              </a:ext>
            </a:extLst>
          </p:cNvPr>
          <p:cNvSpPr>
            <a:spLocks noGrp="1"/>
          </p:cNvSpPr>
          <p:nvPr>
            <p:ph type="ftr" sz="quarter" idx="2"/>
          </p:nvPr>
        </p:nvSpPr>
        <p:spPr>
          <a:xfrm>
            <a:off x="0" y="9721108"/>
            <a:ext cx="3078427" cy="513507"/>
          </a:xfrm>
          <a:prstGeom prst="rect">
            <a:avLst/>
          </a:prstGeom>
        </p:spPr>
        <p:txBody>
          <a:bodyPr vert="horz" lIns="99071" tIns="49537" rIns="99071" bIns="4953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29EEA99-9933-4EAA-999E-AC2C62EEA1E7}"/>
              </a:ext>
            </a:extLst>
          </p:cNvPr>
          <p:cNvSpPr>
            <a:spLocks noGrp="1"/>
          </p:cNvSpPr>
          <p:nvPr>
            <p:ph type="sldNum" sz="quarter" idx="3"/>
          </p:nvPr>
        </p:nvSpPr>
        <p:spPr>
          <a:xfrm>
            <a:off x="4023993" y="9721108"/>
            <a:ext cx="3078427" cy="513507"/>
          </a:xfrm>
          <a:prstGeom prst="rect">
            <a:avLst/>
          </a:prstGeom>
        </p:spPr>
        <p:txBody>
          <a:bodyPr vert="horz" lIns="99071" tIns="49537" rIns="99071" bIns="49537" rtlCol="0" anchor="b"/>
          <a:lstStyle>
            <a:lvl1pPr algn="r">
              <a:defRPr sz="1300"/>
            </a:lvl1pPr>
          </a:lstStyle>
          <a:p>
            <a:fld id="{B20BE9B1-03C1-4A12-8D44-5B3D3878BEFF}" type="slidenum">
              <a:rPr lang="en-US" smtClean="0"/>
              <a:t>‹nº›</a:t>
            </a:fld>
            <a:endParaRPr lang="en-US"/>
          </a:p>
        </p:txBody>
      </p:sp>
    </p:spTree>
    <p:extLst>
      <p:ext uri="{BB962C8B-B14F-4D97-AF65-F5344CB8AC3E}">
        <p14:creationId xmlns:p14="http://schemas.microsoft.com/office/powerpoint/2010/main" val="2173191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1" tIns="49537" rIns="99071" bIns="49537" rtlCol="0"/>
          <a:lstStyle>
            <a:lvl1pPr algn="l">
              <a:defRPr sz="1300"/>
            </a:lvl1pPr>
          </a:lstStyle>
          <a:p>
            <a:endParaRPr lang="pt-BR"/>
          </a:p>
        </p:txBody>
      </p:sp>
      <p:sp>
        <p:nvSpPr>
          <p:cNvPr id="3" name="Espaço Reservado para Data 2"/>
          <p:cNvSpPr>
            <a:spLocks noGrp="1"/>
          </p:cNvSpPr>
          <p:nvPr>
            <p:ph type="dt" idx="1"/>
          </p:nvPr>
        </p:nvSpPr>
        <p:spPr>
          <a:xfrm>
            <a:off x="4023993" y="0"/>
            <a:ext cx="3078427" cy="513508"/>
          </a:xfrm>
          <a:prstGeom prst="rect">
            <a:avLst/>
          </a:prstGeom>
        </p:spPr>
        <p:txBody>
          <a:bodyPr vert="horz" lIns="99071" tIns="49537" rIns="99071" bIns="49537" rtlCol="0"/>
          <a:lstStyle>
            <a:lvl1pPr algn="r">
              <a:defRPr sz="1300"/>
            </a:lvl1pPr>
          </a:lstStyle>
          <a:p>
            <a:fld id="{2B9AE3B6-268C-4492-9783-3F56762BF6E4}" type="datetimeFigureOut">
              <a:rPr lang="pt-BR" smtClean="0"/>
              <a:t>26/11/2021</a:t>
            </a:fld>
            <a:endParaRPr lang="pt-BR"/>
          </a:p>
        </p:txBody>
      </p:sp>
      <p:sp>
        <p:nvSpPr>
          <p:cNvPr id="4" name="Espaço Reservado para Imagem de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1" tIns="49537" rIns="99071" bIns="49537" rtlCol="0" anchor="ctr"/>
          <a:lstStyle/>
          <a:p>
            <a:endParaRPr lang="pt-BR"/>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1" tIns="49537" rIns="99071" bIns="49537"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8"/>
            <a:ext cx="3078427" cy="513507"/>
          </a:xfrm>
          <a:prstGeom prst="rect">
            <a:avLst/>
          </a:prstGeom>
        </p:spPr>
        <p:txBody>
          <a:bodyPr vert="horz" lIns="99071" tIns="49537" rIns="99071" bIns="49537"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3993" y="9721108"/>
            <a:ext cx="3078427" cy="513507"/>
          </a:xfrm>
          <a:prstGeom prst="rect">
            <a:avLst/>
          </a:prstGeom>
        </p:spPr>
        <p:txBody>
          <a:bodyPr vert="horz" lIns="99071" tIns="49537" rIns="99071" bIns="49537" rtlCol="0" anchor="b"/>
          <a:lstStyle>
            <a:lvl1pPr algn="r">
              <a:defRPr sz="1300"/>
            </a:lvl1pPr>
          </a:lstStyle>
          <a:p>
            <a:fld id="{98762BE3-8B47-49B8-883D-AA53487C9F98}" type="slidenum">
              <a:rPr lang="pt-BR" smtClean="0"/>
              <a:t>‹nº›</a:t>
            </a:fld>
            <a:endParaRPr lang="pt-BR"/>
          </a:p>
        </p:txBody>
      </p:sp>
    </p:spTree>
    <p:extLst>
      <p:ext uri="{BB962C8B-B14F-4D97-AF65-F5344CB8AC3E}">
        <p14:creationId xmlns:p14="http://schemas.microsoft.com/office/powerpoint/2010/main" val="238518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243824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8762BE3-8B47-49B8-883D-AA53487C9F98}" type="slidenum">
              <a:rPr lang="pt-BR" smtClean="0"/>
              <a:t>11</a:t>
            </a:fld>
            <a:endParaRPr lang="pt-BR"/>
          </a:p>
        </p:txBody>
      </p:sp>
    </p:spTree>
    <p:extLst>
      <p:ext uri="{BB962C8B-B14F-4D97-AF65-F5344CB8AC3E}">
        <p14:creationId xmlns:p14="http://schemas.microsoft.com/office/powerpoint/2010/main" val="54758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98762BE3-8B47-49B8-883D-AA53487C9F98}" type="slidenum">
              <a:rPr lang="pt-BR" smtClean="0"/>
              <a:t>12</a:t>
            </a:fld>
            <a:endParaRPr lang="pt-BR"/>
          </a:p>
        </p:txBody>
      </p:sp>
    </p:spTree>
    <p:extLst>
      <p:ext uri="{BB962C8B-B14F-4D97-AF65-F5344CB8AC3E}">
        <p14:creationId xmlns:p14="http://schemas.microsoft.com/office/powerpoint/2010/main" val="34132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33863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312630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328839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4099328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1386789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581742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98762BE3-8B47-49B8-883D-AA53487C9F98}" type="slidenum">
              <a:rPr lang="pt-BR" smtClean="0"/>
              <a:t>20</a:t>
            </a:fld>
            <a:endParaRPr lang="pt-BR"/>
          </a:p>
        </p:txBody>
      </p:sp>
    </p:spTree>
    <p:extLst>
      <p:ext uri="{BB962C8B-B14F-4D97-AF65-F5344CB8AC3E}">
        <p14:creationId xmlns:p14="http://schemas.microsoft.com/office/powerpoint/2010/main" val="2371841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74526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239405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409233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123163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34051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108814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291280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98762BE3-8B47-49B8-883D-AA53487C9F98}" type="slidenum">
              <a:rPr lang="pt-BR" smtClean="0"/>
              <a:t>7</a:t>
            </a:fld>
            <a:endParaRPr lang="pt-BR"/>
          </a:p>
        </p:txBody>
      </p:sp>
    </p:spTree>
    <p:extLst>
      <p:ext uri="{BB962C8B-B14F-4D97-AF65-F5344CB8AC3E}">
        <p14:creationId xmlns:p14="http://schemas.microsoft.com/office/powerpoint/2010/main" val="74228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8762BE3-8B47-49B8-883D-AA53487C9F98}" type="slidenum">
              <a:rPr lang="pt-BR" smtClean="0"/>
              <a:t>8</a:t>
            </a:fld>
            <a:endParaRPr lang="pt-BR"/>
          </a:p>
        </p:txBody>
      </p:sp>
    </p:spTree>
    <p:extLst>
      <p:ext uri="{BB962C8B-B14F-4D97-AF65-F5344CB8AC3E}">
        <p14:creationId xmlns:p14="http://schemas.microsoft.com/office/powerpoint/2010/main" val="382134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8762BE3-8B47-49B8-883D-AA53487C9F98}" type="slidenum">
              <a:rPr lang="pt-BR" smtClean="0"/>
              <a:t>9</a:t>
            </a:fld>
            <a:endParaRPr lang="pt-BR"/>
          </a:p>
        </p:txBody>
      </p:sp>
    </p:spTree>
    <p:extLst>
      <p:ext uri="{BB962C8B-B14F-4D97-AF65-F5344CB8AC3E}">
        <p14:creationId xmlns:p14="http://schemas.microsoft.com/office/powerpoint/2010/main" val="70697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8762BE3-8B47-49B8-883D-AA53487C9F98}" type="slidenum">
              <a:rPr lang="pt-BR" smtClean="0"/>
              <a:t>10</a:t>
            </a:fld>
            <a:endParaRPr lang="pt-BR"/>
          </a:p>
        </p:txBody>
      </p:sp>
    </p:spTree>
    <p:extLst>
      <p:ext uri="{BB962C8B-B14F-4D97-AF65-F5344CB8AC3E}">
        <p14:creationId xmlns:p14="http://schemas.microsoft.com/office/powerpoint/2010/main" val="271351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tags" Target="../tags/tag5.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tags" Target="../tags/tag4.xml"/><Relationship Id="rId16" Type="http://schemas.openxmlformats.org/officeDocument/2006/relationships/image" Target="../media/image12.jpeg"/><Relationship Id="rId1" Type="http://schemas.openxmlformats.org/officeDocument/2006/relationships/vmlDrawing" Target="../drawings/vmlDrawing2.vml"/><Relationship Id="rId6" Type="http://schemas.openxmlformats.org/officeDocument/2006/relationships/image" Target="../media/image2.emf"/><Relationship Id="rId11" Type="http://schemas.openxmlformats.org/officeDocument/2006/relationships/image" Target="../media/image7.png"/><Relationship Id="rId5" Type="http://schemas.openxmlformats.org/officeDocument/2006/relationships/oleObject" Target="../embeddings/oleObject2.bin"/><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slideMaster" Target="../slideMasters/slideMaster1.xml"/><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5.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26.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138169-E716-444A-A0F9-369F4741CDC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188DC26-71EC-410E-804C-7F363D3FB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DF2F6A0-FC73-4CFF-B153-1121F2236A76}"/>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5" name="Espaço Reservado para Rodapé 4">
            <a:extLst>
              <a:ext uri="{FF2B5EF4-FFF2-40B4-BE49-F238E27FC236}">
                <a16:creationId xmlns:a16="http://schemas.microsoft.com/office/drawing/2014/main" id="{8BC97003-5265-4659-85C7-1A7B10B1CB4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251E7CB-68AB-456B-A67C-8DFA0F44219D}"/>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7" name="Slide Number Placeholder 4">
            <a:extLst>
              <a:ext uri="{FF2B5EF4-FFF2-40B4-BE49-F238E27FC236}">
                <a16:creationId xmlns:a16="http://schemas.microsoft.com/office/drawing/2014/main" id="{A2CF50C2-1D5B-48DB-83C3-B1E170A40C88}"/>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132237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E25A92-43A2-4045-B344-F5B39BB3727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BD3BE5A-CFE9-4CB4-A844-45871818941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54358D6-4745-4B4A-8F41-41D3CC0DABA4}"/>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5" name="Espaço Reservado para Rodapé 4">
            <a:extLst>
              <a:ext uri="{FF2B5EF4-FFF2-40B4-BE49-F238E27FC236}">
                <a16:creationId xmlns:a16="http://schemas.microsoft.com/office/drawing/2014/main" id="{65977381-8546-450E-B5DE-B32028CD14B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B7FD54B-3D4B-4B53-83F7-E796954DE61C}"/>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7" name="Slide Number Placeholder 4">
            <a:extLst>
              <a:ext uri="{FF2B5EF4-FFF2-40B4-BE49-F238E27FC236}">
                <a16:creationId xmlns:a16="http://schemas.microsoft.com/office/drawing/2014/main" id="{35ABB642-A7F8-48F0-B7FB-E1B8BC7DA990}"/>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813888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B5DC156-026A-4804-BF41-58F294250AF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AA182D6-876B-4607-B19F-7AF90C96B6A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70D398B-07CC-426B-AB70-3500C7AE2AEC}"/>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5" name="Espaço Reservado para Rodapé 4">
            <a:extLst>
              <a:ext uri="{FF2B5EF4-FFF2-40B4-BE49-F238E27FC236}">
                <a16:creationId xmlns:a16="http://schemas.microsoft.com/office/drawing/2014/main" id="{619CB385-6C2B-4334-8DA2-09508CCC834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6188B3E-DB37-45B9-AC12-7A0AFF3DDB47}"/>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7" name="Slide Number Placeholder 4">
            <a:extLst>
              <a:ext uri="{FF2B5EF4-FFF2-40B4-BE49-F238E27FC236}">
                <a16:creationId xmlns:a16="http://schemas.microsoft.com/office/drawing/2014/main" id="{80A44B14-6F5C-4E7B-973D-F264BB9C5DE0}"/>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74341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Cover Image 3">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C582271-1CDC-49BF-8F0D-49001DC528EC}"/>
              </a:ext>
            </a:extLst>
          </p:cNvPr>
          <p:cNvGraphicFramePr>
            <a:graphicFrameLocks noChangeAspect="1"/>
          </p:cNvGraphicFramePr>
          <p:nvPr userDrawn="1">
            <p:custDataLst>
              <p:tags r:id="rId2"/>
            </p:custDataLst>
            <p:extLst>
              <p:ext uri="{D42A27DB-BD31-4B8C-83A1-F6EECF244321}">
                <p14:modId xmlns:p14="http://schemas.microsoft.com/office/powerpoint/2010/main" val="358789818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23592" name="think-cell Slide" r:id="rId5" imgW="425" imgH="426" progId="TCLayout.ActiveDocument.1">
                  <p:embed/>
                </p:oleObj>
              </mc:Choice>
              <mc:Fallback>
                <p:oleObj name="think-cell Slide" r:id="rId5" imgW="425" imgH="426" progId="TCLayout.ActiveDocument.1">
                  <p:embed/>
                  <p:pic>
                    <p:nvPicPr>
                      <p:cNvPr id="3" name="Objekt 2" hidden="1">
                        <a:extLst>
                          <a:ext uri="{FF2B5EF4-FFF2-40B4-BE49-F238E27FC236}">
                            <a16:creationId xmlns:a16="http://schemas.microsoft.com/office/drawing/2014/main" id="{0C582271-1CDC-49BF-8F0D-49001DC528EC}"/>
                          </a:ext>
                        </a:extLst>
                      </p:cNvPr>
                      <p:cNvPicPr/>
                      <p:nvPr/>
                    </p:nvPicPr>
                    <p:blipFill>
                      <a:blip r:embed="rId6"/>
                      <a:stretch>
                        <a:fillRect/>
                      </a:stretch>
                    </p:blipFill>
                    <p:spPr>
                      <a:xfrm>
                        <a:off x="1589"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821B8078-F93A-4FE0-9B99-710859270260}"/>
              </a:ext>
            </a:extLst>
          </p:cNvPr>
          <p:cNvSpPr/>
          <p:nvPr userDrawn="1">
            <p:custDataLst>
              <p:tags r:id="rId3"/>
            </p:custDataLst>
          </p:nvPr>
        </p:nvSpPr>
        <p:spPr>
          <a:xfrm>
            <a:off x="0" y="1"/>
            <a:ext cx="158750" cy="1587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70000"/>
              </a:lnSpc>
              <a:spcBef>
                <a:spcPct val="0"/>
              </a:spcBef>
              <a:spcAft>
                <a:spcPct val="0"/>
              </a:spcAft>
            </a:pPr>
            <a:endParaRPr lang="pt-BR" sz="5997" b="0" i="0" baseline="0">
              <a:latin typeface="Graphik Black" panose="020B0A03030202060203" pitchFamily="34" charset="0"/>
              <a:sym typeface="Graphik Black" panose="020B0A03030202060203" pitchFamily="34" charset="0"/>
            </a:endParaRPr>
          </a:p>
        </p:txBody>
      </p:sp>
      <p:sp>
        <p:nvSpPr>
          <p:cNvPr id="127" name="object 65">
            <a:extLst>
              <a:ext uri="{FF2B5EF4-FFF2-40B4-BE49-F238E27FC236}">
                <a16:creationId xmlns:a16="http://schemas.microsoft.com/office/drawing/2014/main" id="{1210726D-1C3C-49A2-BDC7-0F752F3A20F6}"/>
              </a:ext>
            </a:extLst>
          </p:cNvPr>
          <p:cNvSpPr/>
          <p:nvPr userDrawn="1"/>
        </p:nvSpPr>
        <p:spPr>
          <a:xfrm>
            <a:off x="8042308" y="-832718"/>
            <a:ext cx="352029" cy="203161"/>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94" name="Picture 22">
            <a:extLst>
              <a:ext uri="{FF2B5EF4-FFF2-40B4-BE49-F238E27FC236}">
                <a16:creationId xmlns:a16="http://schemas.microsoft.com/office/drawing/2014/main" id="{1541535E-0813-4C2F-BE1D-FEDACDDDD4A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81001" y="350513"/>
            <a:ext cx="3499233" cy="543819"/>
          </a:xfrm>
          <a:prstGeom prst="rect">
            <a:avLst/>
          </a:prstGeom>
        </p:spPr>
      </p:pic>
      <p:sp>
        <p:nvSpPr>
          <p:cNvPr id="229" name="object 35">
            <a:extLst>
              <a:ext uri="{FF2B5EF4-FFF2-40B4-BE49-F238E27FC236}">
                <a16:creationId xmlns:a16="http://schemas.microsoft.com/office/drawing/2014/main" id="{84C3863B-F2FD-41C9-A891-EDE085C5B136}"/>
              </a:ext>
            </a:extLst>
          </p:cNvPr>
          <p:cNvSpPr/>
          <p:nvPr userDrawn="1"/>
        </p:nvSpPr>
        <p:spPr>
          <a:xfrm>
            <a:off x="10097100" y="35466"/>
            <a:ext cx="2094900" cy="850808"/>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0" name="object 36">
            <a:extLst>
              <a:ext uri="{FF2B5EF4-FFF2-40B4-BE49-F238E27FC236}">
                <a16:creationId xmlns:a16="http://schemas.microsoft.com/office/drawing/2014/main" id="{746A3480-624F-486B-92F4-158BE5F0FE03}"/>
              </a:ext>
            </a:extLst>
          </p:cNvPr>
          <p:cNvSpPr/>
          <p:nvPr userDrawn="1"/>
        </p:nvSpPr>
        <p:spPr>
          <a:xfrm>
            <a:off x="9158249" y="0"/>
            <a:ext cx="2674745"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1" name="object 37">
            <a:extLst>
              <a:ext uri="{FF2B5EF4-FFF2-40B4-BE49-F238E27FC236}">
                <a16:creationId xmlns:a16="http://schemas.microsoft.com/office/drawing/2014/main" id="{DAF78CB8-6AD3-469E-B174-66BE7021828B}"/>
              </a:ext>
            </a:extLst>
          </p:cNvPr>
          <p:cNvSpPr/>
          <p:nvPr userDrawn="1"/>
        </p:nvSpPr>
        <p:spPr>
          <a:xfrm>
            <a:off x="8219616" y="0"/>
            <a:ext cx="2674464"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2" name="object 38">
            <a:extLst>
              <a:ext uri="{FF2B5EF4-FFF2-40B4-BE49-F238E27FC236}">
                <a16:creationId xmlns:a16="http://schemas.microsoft.com/office/drawing/2014/main" id="{72DFCF56-3065-4E23-8292-DE64F6FB3A1D}"/>
              </a:ext>
            </a:extLst>
          </p:cNvPr>
          <p:cNvSpPr/>
          <p:nvPr userDrawn="1"/>
        </p:nvSpPr>
        <p:spPr>
          <a:xfrm>
            <a:off x="7280966" y="0"/>
            <a:ext cx="2674448"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3" name="object 39">
            <a:extLst>
              <a:ext uri="{FF2B5EF4-FFF2-40B4-BE49-F238E27FC236}">
                <a16:creationId xmlns:a16="http://schemas.microsoft.com/office/drawing/2014/main" id="{5E4AFC65-64FB-4B72-8983-7561916B0870}"/>
              </a:ext>
            </a:extLst>
          </p:cNvPr>
          <p:cNvSpPr/>
          <p:nvPr userDrawn="1"/>
        </p:nvSpPr>
        <p:spPr>
          <a:xfrm>
            <a:off x="6342318" y="0"/>
            <a:ext cx="2674448"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4" name="object 40">
            <a:extLst>
              <a:ext uri="{FF2B5EF4-FFF2-40B4-BE49-F238E27FC236}">
                <a16:creationId xmlns:a16="http://schemas.microsoft.com/office/drawing/2014/main" id="{CF8939D7-7864-434E-B4F4-7364986D2CFD}"/>
              </a:ext>
            </a:extLst>
          </p:cNvPr>
          <p:cNvSpPr/>
          <p:nvPr userDrawn="1"/>
        </p:nvSpPr>
        <p:spPr>
          <a:xfrm>
            <a:off x="5403622" y="0"/>
            <a:ext cx="2674308"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5" name="object 41">
            <a:extLst>
              <a:ext uri="{FF2B5EF4-FFF2-40B4-BE49-F238E27FC236}">
                <a16:creationId xmlns:a16="http://schemas.microsoft.com/office/drawing/2014/main" id="{B300700E-89B9-4514-B475-0B829B3BAC4D}"/>
              </a:ext>
            </a:extLst>
          </p:cNvPr>
          <p:cNvSpPr/>
          <p:nvPr userDrawn="1"/>
        </p:nvSpPr>
        <p:spPr>
          <a:xfrm>
            <a:off x="4464786" y="0"/>
            <a:ext cx="2674480"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6" name="object 42">
            <a:extLst>
              <a:ext uri="{FF2B5EF4-FFF2-40B4-BE49-F238E27FC236}">
                <a16:creationId xmlns:a16="http://schemas.microsoft.com/office/drawing/2014/main" id="{59995CC4-A489-4100-9121-7B0965FDF8D1}"/>
              </a:ext>
            </a:extLst>
          </p:cNvPr>
          <p:cNvSpPr/>
          <p:nvPr userDrawn="1"/>
        </p:nvSpPr>
        <p:spPr>
          <a:xfrm>
            <a:off x="3526122" y="0"/>
            <a:ext cx="2674464"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7" name="object 43">
            <a:extLst>
              <a:ext uri="{FF2B5EF4-FFF2-40B4-BE49-F238E27FC236}">
                <a16:creationId xmlns:a16="http://schemas.microsoft.com/office/drawing/2014/main" id="{B30D1841-F786-4EB5-A515-B56AF11C92D3}"/>
              </a:ext>
            </a:extLst>
          </p:cNvPr>
          <p:cNvSpPr/>
          <p:nvPr userDrawn="1"/>
        </p:nvSpPr>
        <p:spPr>
          <a:xfrm>
            <a:off x="2587474" y="0"/>
            <a:ext cx="2674464"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8" name="object 44">
            <a:extLst>
              <a:ext uri="{FF2B5EF4-FFF2-40B4-BE49-F238E27FC236}">
                <a16:creationId xmlns:a16="http://schemas.microsoft.com/office/drawing/2014/main" id="{9CBDB805-89C4-46AB-9FF8-00C65B4A3BB2}"/>
              </a:ext>
            </a:extLst>
          </p:cNvPr>
          <p:cNvSpPr/>
          <p:nvPr userDrawn="1"/>
        </p:nvSpPr>
        <p:spPr>
          <a:xfrm>
            <a:off x="1648794" y="0"/>
            <a:ext cx="2674495"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9" name="object 45">
            <a:extLst>
              <a:ext uri="{FF2B5EF4-FFF2-40B4-BE49-F238E27FC236}">
                <a16:creationId xmlns:a16="http://schemas.microsoft.com/office/drawing/2014/main" id="{25DCA698-8320-4055-92DB-ACFFCBD7B5E7}"/>
              </a:ext>
            </a:extLst>
          </p:cNvPr>
          <p:cNvSpPr/>
          <p:nvPr userDrawn="1"/>
        </p:nvSpPr>
        <p:spPr>
          <a:xfrm>
            <a:off x="710176" y="0"/>
            <a:ext cx="2674261" cy="886274"/>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0" name="object 46">
            <a:extLst>
              <a:ext uri="{FF2B5EF4-FFF2-40B4-BE49-F238E27FC236}">
                <a16:creationId xmlns:a16="http://schemas.microsoft.com/office/drawing/2014/main" id="{63E32EBF-2BA0-4260-B204-0133F8E43DB2}"/>
              </a:ext>
            </a:extLst>
          </p:cNvPr>
          <p:cNvSpPr/>
          <p:nvPr userDrawn="1"/>
        </p:nvSpPr>
        <p:spPr>
          <a:xfrm>
            <a:off x="15" y="0"/>
            <a:ext cx="2445772" cy="886274"/>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1" name="object 47">
            <a:extLst>
              <a:ext uri="{FF2B5EF4-FFF2-40B4-BE49-F238E27FC236}">
                <a16:creationId xmlns:a16="http://schemas.microsoft.com/office/drawing/2014/main" id="{1548853D-53DD-4022-9DFC-17A63B3877D4}"/>
              </a:ext>
            </a:extLst>
          </p:cNvPr>
          <p:cNvSpPr/>
          <p:nvPr userDrawn="1"/>
        </p:nvSpPr>
        <p:spPr>
          <a:xfrm>
            <a:off x="15" y="0"/>
            <a:ext cx="1507108" cy="612106"/>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2" name="object 48">
            <a:extLst>
              <a:ext uri="{FF2B5EF4-FFF2-40B4-BE49-F238E27FC236}">
                <a16:creationId xmlns:a16="http://schemas.microsoft.com/office/drawing/2014/main" id="{D01B7E4F-7662-47AF-B20A-D3001F6BC447}"/>
              </a:ext>
            </a:extLst>
          </p:cNvPr>
          <p:cNvSpPr/>
          <p:nvPr userDrawn="1"/>
        </p:nvSpPr>
        <p:spPr>
          <a:xfrm>
            <a:off x="15" y="0"/>
            <a:ext cx="568366" cy="230805"/>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6" name="object 54">
            <a:extLst>
              <a:ext uri="{FF2B5EF4-FFF2-40B4-BE49-F238E27FC236}">
                <a16:creationId xmlns:a16="http://schemas.microsoft.com/office/drawing/2014/main" id="{900CEF48-1B6B-4DE4-BC1B-476E2770A67A}"/>
              </a:ext>
            </a:extLst>
          </p:cNvPr>
          <p:cNvSpPr/>
          <p:nvPr userDrawn="1"/>
        </p:nvSpPr>
        <p:spPr>
          <a:xfrm>
            <a:off x="3831919" y="3556731"/>
            <a:ext cx="557730" cy="389702"/>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7" name="object 55">
            <a:extLst>
              <a:ext uri="{FF2B5EF4-FFF2-40B4-BE49-F238E27FC236}">
                <a16:creationId xmlns:a16="http://schemas.microsoft.com/office/drawing/2014/main" id="{FFC43672-7642-4C77-AFB7-3046F4365685}"/>
              </a:ext>
            </a:extLst>
          </p:cNvPr>
          <p:cNvSpPr/>
          <p:nvPr userDrawn="1"/>
        </p:nvSpPr>
        <p:spPr>
          <a:xfrm>
            <a:off x="4372494" y="3210664"/>
            <a:ext cx="869995" cy="563664"/>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265" name="Picture 33">
            <a:extLst>
              <a:ext uri="{FF2B5EF4-FFF2-40B4-BE49-F238E27FC236}">
                <a16:creationId xmlns:a16="http://schemas.microsoft.com/office/drawing/2014/main" id="{0CBDACA0-6373-405E-AA38-AF7CD0D217F9}"/>
              </a:ext>
            </a:extLst>
          </p:cNvPr>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305326" y="282037"/>
            <a:ext cx="1835150" cy="359410"/>
          </a:xfrm>
          <a:prstGeom prst="rect">
            <a:avLst/>
          </a:prstGeom>
          <a:noFill/>
          <a:ln>
            <a:noFill/>
          </a:ln>
        </p:spPr>
      </p:pic>
      <p:sp>
        <p:nvSpPr>
          <p:cNvPr id="9" name="Retângulo 8">
            <a:extLst>
              <a:ext uri="{FF2B5EF4-FFF2-40B4-BE49-F238E27FC236}">
                <a16:creationId xmlns:a16="http://schemas.microsoft.com/office/drawing/2014/main" id="{95DDB68C-737F-4F9A-A641-3A8EC2451C6B}"/>
              </a:ext>
            </a:extLst>
          </p:cNvPr>
          <p:cNvSpPr/>
          <p:nvPr userDrawn="1"/>
        </p:nvSpPr>
        <p:spPr>
          <a:xfrm>
            <a:off x="-1" y="2353313"/>
            <a:ext cx="224842" cy="4504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5" name="Imagem 274">
            <a:extLst>
              <a:ext uri="{FF2B5EF4-FFF2-40B4-BE49-F238E27FC236}">
                <a16:creationId xmlns:a16="http://schemas.microsoft.com/office/drawing/2014/main" id="{FCB5138B-5164-478C-B06C-D680A0A5EC97}"/>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bwMode="auto">
          <a:xfrm>
            <a:off x="6348224" y="1590395"/>
            <a:ext cx="5760000" cy="5760000"/>
          </a:xfrm>
          <a:prstGeom prst="rect">
            <a:avLst/>
          </a:prstGeom>
        </p:spPr>
      </p:pic>
      <p:sp>
        <p:nvSpPr>
          <p:cNvPr id="276" name="SubTitle">
            <a:extLst>
              <a:ext uri="{FF2B5EF4-FFF2-40B4-BE49-F238E27FC236}">
                <a16:creationId xmlns:a16="http://schemas.microsoft.com/office/drawing/2014/main" id="{019E87EC-828C-4B04-8D3E-5016F47BFA6F}"/>
              </a:ext>
            </a:extLst>
          </p:cNvPr>
          <p:cNvSpPr>
            <a:spLocks noGrp="1"/>
          </p:cNvSpPr>
          <p:nvPr>
            <p:ph type="body" sz="quarter" idx="13" hasCustomPrompt="1"/>
          </p:nvPr>
        </p:nvSpPr>
        <p:spPr>
          <a:xfrm>
            <a:off x="725042" y="915615"/>
            <a:ext cx="8785569" cy="1496458"/>
          </a:xfrm>
        </p:spPr>
        <p:txBody>
          <a:bodyPr wrap="square" tIns="91440" anchor="b">
            <a:noAutofit/>
          </a:bodyPr>
          <a:lstStyle>
            <a:lvl1pPr marL="0" indent="0">
              <a:lnSpc>
                <a:spcPct val="70000"/>
              </a:lnSpc>
              <a:buNone/>
              <a:defRPr sz="5400" b="0" i="0" cap="all" spc="-50" baseline="0">
                <a:solidFill>
                  <a:schemeClr val="bg2"/>
                </a:solidFill>
                <a:latin typeface="Graphik Black" panose="020B0503030202060203" pitchFamily="34" charset="77"/>
              </a:defRPr>
            </a:lvl1pPr>
          </a:lstStyle>
          <a:p>
            <a:r>
              <a:rPr lang="pt-BR"/>
              <a:t>Título</a:t>
            </a:r>
          </a:p>
        </p:txBody>
      </p:sp>
      <p:pic>
        <p:nvPicPr>
          <p:cNvPr id="4" name="Picture 3">
            <a:extLst>
              <a:ext uri="{FF2B5EF4-FFF2-40B4-BE49-F238E27FC236}">
                <a16:creationId xmlns:a16="http://schemas.microsoft.com/office/drawing/2014/main" id="{F8905851-4C9A-4BAE-BC22-37893A34FE23}"/>
              </a:ext>
            </a:extLst>
          </p:cNvPr>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2" y="4803281"/>
            <a:ext cx="4618085" cy="2054720"/>
          </a:xfrm>
          <a:prstGeom prst="rect">
            <a:avLst/>
          </a:prstGeom>
        </p:spPr>
      </p:pic>
    </p:spTree>
    <p:extLst>
      <p:ext uri="{BB962C8B-B14F-4D97-AF65-F5344CB8AC3E}">
        <p14:creationId xmlns:p14="http://schemas.microsoft.com/office/powerpoint/2010/main" val="243636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96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Key Point 3.3">
    <p:bg>
      <p:bgPr>
        <a:solidFill>
          <a:schemeClr val="bg1"/>
        </a:solidFill>
        <a:effectLst/>
      </p:bgPr>
    </p:bg>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id="{5B059C4C-C7A7-47A1-8D31-085EE61AC123}"/>
              </a:ext>
            </a:extLst>
          </p:cNvPr>
          <p:cNvGraphicFramePr>
            <a:graphicFrameLocks noChangeAspect="1"/>
          </p:cNvGraphicFramePr>
          <p:nvPr userDrawn="1">
            <p:custDataLst>
              <p:tags r:id="rId2"/>
            </p:custDataLst>
            <p:extLst>
              <p:ext uri="{D42A27DB-BD31-4B8C-83A1-F6EECF244321}">
                <p14:modId xmlns:p14="http://schemas.microsoft.com/office/powerpoint/2010/main" val="3843858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40" name="think-cell Slide" r:id="rId5" imgW="395" imgH="396" progId="TCLayout.ActiveDocument.1">
                  <p:embed/>
                </p:oleObj>
              </mc:Choice>
              <mc:Fallback>
                <p:oleObj name="think-cell Slide" r:id="rId5" imgW="395" imgH="396" progId="TCLayout.ActiveDocument.1">
                  <p:embed/>
                  <p:pic>
                    <p:nvPicPr>
                      <p:cNvPr id="3" name="Objeto 2" hidden="1">
                        <a:extLst>
                          <a:ext uri="{FF2B5EF4-FFF2-40B4-BE49-F238E27FC236}">
                            <a16:creationId xmlns:a16="http://schemas.microsoft.com/office/drawing/2014/main" id="{5B059C4C-C7A7-47A1-8D31-085EE61AC1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tângulo 1" hidden="1">
            <a:extLst>
              <a:ext uri="{FF2B5EF4-FFF2-40B4-BE49-F238E27FC236}">
                <a16:creationId xmlns:a16="http://schemas.microsoft.com/office/drawing/2014/main" id="{77B9BA15-94E0-4081-9240-BAC0600FB270}"/>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pt-BR" sz="4400" b="0" i="0" baseline="0">
              <a:latin typeface="Graphik Black" panose="020B0A03030202060203" pitchFamily="34" charset="0"/>
              <a:cs typeface="+mj-cs"/>
              <a:sym typeface="Graphik Black" panose="020B0A03030202060203" pitchFamily="34" charset="0"/>
            </a:endParaRPr>
          </a:p>
        </p:txBody>
      </p:sp>
      <p:sp>
        <p:nvSpPr>
          <p:cNvPr id="14" name="Content Placeholder 7"/>
          <p:cNvSpPr>
            <a:spLocks noGrp="1"/>
          </p:cNvSpPr>
          <p:nvPr>
            <p:ph sz="quarter" idx="33" hasCustomPrompt="1"/>
          </p:nvPr>
        </p:nvSpPr>
        <p:spPr>
          <a:xfrm>
            <a:off x="8192319" y="2080583"/>
            <a:ext cx="3619414" cy="4175033"/>
          </a:xfrm>
        </p:spPr>
        <p:txBody>
          <a:bodyPr/>
          <a:lstStyle>
            <a:lvl1pPr marL="0" indent="0" algn="l">
              <a:lnSpc>
                <a:spcPct val="110000"/>
              </a:lnSpc>
              <a:spcBef>
                <a:spcPts val="1200"/>
              </a:spcBef>
              <a:buFont typeface="Arial" panose="020B0604020202020204" pitchFamily="34" charset="0"/>
              <a:buNone/>
              <a:defRPr sz="2000" b="0" i="0">
                <a:solidFill>
                  <a:schemeClr val="tx1"/>
                </a:solidFill>
                <a:latin typeface="Graphik" panose="020B0503030202060203" pitchFamily="34" charset="0"/>
                <a:ea typeface="Graphik" panose="020B0503030202060203" pitchFamily="34" charset="0"/>
              </a:defRPr>
            </a:lvl1pPr>
            <a:lvl2pPr marL="0" indent="0" algn="l">
              <a:lnSpc>
                <a:spcPct val="110000"/>
              </a:lnSpc>
              <a:spcBef>
                <a:spcPts val="1200"/>
              </a:spcBef>
              <a:buNone/>
              <a:defRPr sz="2000" b="0" i="0">
                <a:solidFill>
                  <a:schemeClr val="tx1"/>
                </a:solidFill>
                <a:latin typeface="Graphik" panose="020B0503030202060203" pitchFamily="34" charset="0"/>
                <a:ea typeface="Graphik" panose="020B0503030202060203" pitchFamily="34" charset="0"/>
              </a:defRPr>
            </a:lvl2pPr>
            <a:lvl3pPr>
              <a:lnSpc>
                <a:spcPct val="110000"/>
              </a:lnSpc>
              <a:spcBef>
                <a:spcPts val="1000"/>
              </a:spcBef>
              <a:defRPr sz="2000">
                <a:solidFill>
                  <a:schemeClr val="tx1"/>
                </a:solidFill>
                <a:latin typeface="Arial" panose="020B0604020202020204" pitchFamily="34" charset="0"/>
                <a:ea typeface="Roboto" panose="02000000000000000000" pitchFamily="2" charset="0"/>
              </a:defRPr>
            </a:lvl3pPr>
            <a:lvl4pPr>
              <a:lnSpc>
                <a:spcPct val="110000"/>
              </a:lnSpc>
              <a:spcBef>
                <a:spcPts val="800"/>
              </a:spcBef>
              <a:defRPr>
                <a:solidFill>
                  <a:schemeClr val="tx1"/>
                </a:solidFill>
                <a:latin typeface="Arial" panose="020B0604020202020204" pitchFamily="34" charset="0"/>
                <a:ea typeface="Roboto" panose="02000000000000000000" pitchFamily="2" charset="0"/>
              </a:defRPr>
            </a:lvl4pPr>
            <a:lvl5pPr>
              <a:lnSpc>
                <a:spcPct val="110000"/>
              </a:lnSpc>
              <a:spcBef>
                <a:spcPts val="800"/>
              </a:spcBef>
              <a:defRPr>
                <a:solidFill>
                  <a:schemeClr val="tx1"/>
                </a:solidFill>
                <a:latin typeface="Arial" panose="020B0604020202020204" pitchFamily="34" charset="0"/>
                <a:ea typeface="Roboto" panose="02000000000000000000" pitchFamily="2" charset="0"/>
              </a:defRPr>
            </a:lvl5pPr>
          </a:lstStyle>
          <a:p>
            <a:r>
              <a:rPr lang="pt-BR" err="1"/>
              <a:t>Minimum</a:t>
            </a:r>
            <a:r>
              <a:rPr lang="pt-BR"/>
              <a:t> </a:t>
            </a:r>
            <a:r>
              <a:rPr lang="pt-BR" err="1"/>
              <a:t>font</a:t>
            </a:r>
            <a:r>
              <a:rPr lang="pt-BR"/>
              <a:t> </a:t>
            </a:r>
            <a:r>
              <a:rPr lang="pt-BR" err="1"/>
              <a:t>size</a:t>
            </a:r>
            <a:r>
              <a:rPr lang="pt-BR"/>
              <a:t> 14pt and line </a:t>
            </a:r>
            <a:r>
              <a:rPr lang="pt-BR" err="1"/>
              <a:t>spacing</a:t>
            </a:r>
            <a:r>
              <a:rPr lang="pt-BR"/>
              <a:t> of at </a:t>
            </a:r>
            <a:r>
              <a:rPr lang="pt-BR" err="1"/>
              <a:t>least</a:t>
            </a:r>
            <a:r>
              <a:rPr lang="pt-BR"/>
              <a:t> Multiple 1.1</a:t>
            </a:r>
          </a:p>
          <a:p>
            <a:pPr lvl="1"/>
            <a:r>
              <a:rPr lang="pt-BR" err="1"/>
              <a:t>Qui</a:t>
            </a:r>
            <a:r>
              <a:rPr lang="pt-BR"/>
              <a:t> deni dictiis dit qui sitae et as sant incitatet, vendios dolore prest, as aut eost, nonsend?</a:t>
            </a:r>
          </a:p>
          <a:p>
            <a:pPr lvl="1"/>
            <a:r>
              <a:rPr lang="pt-BR"/>
              <a:t>As se eni dolestotate con reseque peles aut que.</a:t>
            </a:r>
          </a:p>
        </p:txBody>
      </p:sp>
      <p:sp>
        <p:nvSpPr>
          <p:cNvPr id="9" name="Slide Number Placeholder 4"/>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6" name="Footer Placeholder 3"/>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7" name="Content Placeholder 7">
            <a:extLst>
              <a:ext uri="{FF2B5EF4-FFF2-40B4-BE49-F238E27FC236}">
                <a16:creationId xmlns:a16="http://schemas.microsoft.com/office/drawing/2014/main" id="{694BD258-9D4A-F342-AFE2-89B68B9EC1C8}"/>
              </a:ext>
            </a:extLst>
          </p:cNvPr>
          <p:cNvSpPr>
            <a:spLocks noGrp="1"/>
          </p:cNvSpPr>
          <p:nvPr>
            <p:ph sz="quarter" idx="11" hasCustomPrompt="1"/>
          </p:nvPr>
        </p:nvSpPr>
        <p:spPr>
          <a:xfrm>
            <a:off x="425171" y="2080583"/>
            <a:ext cx="7526940" cy="4175033"/>
          </a:xfrm>
        </p:spPr>
        <p:txBody>
          <a:bodyPr/>
          <a:lstStyle>
            <a:lvl1pPr>
              <a:lnSpc>
                <a:spcPct val="110000"/>
              </a:lnSpc>
              <a:spcBef>
                <a:spcPts val="1200"/>
              </a:spcBef>
              <a:defRPr sz="2000" b="0" i="0">
                <a:latin typeface="Graphik" panose="020B0503030202060203" pitchFamily="34" charset="0"/>
                <a:ea typeface="Graphik" panose="020B0503030202060203" pitchFamily="34" charset="0"/>
              </a:defRPr>
            </a:lvl1pPr>
            <a:lvl2pPr>
              <a:lnSpc>
                <a:spcPct val="110000"/>
              </a:lnSpc>
              <a:spcBef>
                <a:spcPts val="800"/>
              </a:spcBef>
              <a:defRPr sz="2000" b="0" i="0" baseline="0">
                <a:latin typeface="Graphik" panose="020B0503030202060203" pitchFamily="34" charset="0"/>
                <a:ea typeface="Graphik" panose="020B0503030202060203" pitchFamily="34" charset="0"/>
              </a:defRPr>
            </a:lvl2pPr>
            <a:lvl3pPr>
              <a:lnSpc>
                <a:spcPct val="110000"/>
              </a:lnSpc>
              <a:spcBef>
                <a:spcPts val="800"/>
              </a:spcBef>
              <a:defRPr sz="2000" b="0" i="0">
                <a:latin typeface="Graphik Regular" panose="020B0503030202060203" pitchFamily="34" charset="77"/>
                <a:ea typeface="Graphik" panose="020B0503030202060203" pitchFamily="34" charset="0"/>
              </a:defRPr>
            </a:lvl3pPr>
            <a:lvl4pPr>
              <a:lnSpc>
                <a:spcPct val="110000"/>
              </a:lnSpc>
              <a:spcBef>
                <a:spcPts val="800"/>
              </a:spcBef>
              <a:defRPr>
                <a:latin typeface="Arial" panose="020B0604020202020204" pitchFamily="34" charset="0"/>
                <a:ea typeface="Roboto" panose="02000000000000000000" pitchFamily="2" charset="0"/>
              </a:defRPr>
            </a:lvl4pPr>
            <a:lvl5pPr>
              <a:lnSpc>
                <a:spcPct val="110000"/>
              </a:lnSpc>
              <a:spcBef>
                <a:spcPts val="800"/>
              </a:spcBef>
              <a:defRPr>
                <a:latin typeface="Arial" panose="020B0604020202020204" pitchFamily="34" charset="0"/>
                <a:ea typeface="Roboto" panose="02000000000000000000" pitchFamily="2" charset="0"/>
              </a:defRPr>
            </a:lvl5pPr>
          </a:lstStyle>
          <a:p>
            <a:r>
              <a:rPr lang="pt-BR" err="1"/>
              <a:t>Minimum</a:t>
            </a:r>
            <a:r>
              <a:rPr lang="pt-BR"/>
              <a:t> </a:t>
            </a:r>
            <a:r>
              <a:rPr lang="pt-BR" err="1"/>
              <a:t>font</a:t>
            </a:r>
            <a:r>
              <a:rPr lang="pt-BR"/>
              <a:t> </a:t>
            </a:r>
            <a:r>
              <a:rPr lang="pt-BR" err="1"/>
              <a:t>size</a:t>
            </a:r>
            <a:r>
              <a:rPr lang="pt-BR"/>
              <a:t> 14pt and line </a:t>
            </a:r>
            <a:r>
              <a:rPr lang="pt-BR" err="1"/>
              <a:t>spacing</a:t>
            </a:r>
            <a:r>
              <a:rPr lang="pt-BR"/>
              <a:t> of at </a:t>
            </a:r>
            <a:r>
              <a:rPr lang="pt-BR" err="1"/>
              <a:t>least</a:t>
            </a:r>
            <a:r>
              <a:rPr lang="pt-BR"/>
              <a:t> Multiple 1.1</a:t>
            </a:r>
          </a:p>
          <a:p>
            <a:pPr lvl="1"/>
            <a:r>
              <a:rPr lang="pt-BR"/>
              <a:t>Apita imentemqui te sunte cuptia sam cus dem qui deni dictiis dit qui sitae et as sant incitatet, as aut eost, nonsend?</a:t>
            </a:r>
          </a:p>
          <a:p>
            <a:pPr lvl="1"/>
            <a:r>
              <a:rPr lang="pt-BR"/>
              <a:t>As se eni dolestotate con raerum es ini officiis eos reseque peles aut que perferepudi odit perror mo blaborrum et reium as sum.</a:t>
            </a:r>
          </a:p>
          <a:p>
            <a:pPr lvl="2"/>
            <a:r>
              <a:rPr lang="pt-BR"/>
              <a:t>Nimi, qui restis sinihilla verum quatis estrum aut aute nonestr</a:t>
            </a:r>
          </a:p>
          <a:p>
            <a:pPr lvl="2"/>
            <a:r>
              <a:rPr lang="pt-BR"/>
              <a:t>Pudae dolores sedita qui con nempos inullitae esciet que</a:t>
            </a:r>
          </a:p>
        </p:txBody>
      </p:sp>
      <p:sp>
        <p:nvSpPr>
          <p:cNvPr id="7" name="Title 1">
            <a:extLst>
              <a:ext uri="{FF2B5EF4-FFF2-40B4-BE49-F238E27FC236}">
                <a16:creationId xmlns:a16="http://schemas.microsoft.com/office/drawing/2014/main" id="{A29FF725-BB04-3F42-BC72-BD49A6145BEE}"/>
              </a:ext>
            </a:extLst>
          </p:cNvPr>
          <p:cNvSpPr>
            <a:spLocks noGrp="1"/>
          </p:cNvSpPr>
          <p:nvPr>
            <p:ph type="title" hasCustomPrompt="1"/>
          </p:nvPr>
        </p:nvSpPr>
        <p:spPr>
          <a:xfrm>
            <a:off x="425171" y="296863"/>
            <a:ext cx="7526940"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latin typeface="Graphik Black" panose="020B0A03030202060203" pitchFamily="34" charset="0"/>
                <a:ea typeface="Graphik Black" panose="020B0A03030202060203" pitchFamily="34"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243988166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46A3B7A-FE50-407C-A21C-5E85ED3C949A}"/>
              </a:ext>
            </a:extLst>
          </p:cNvPr>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6338" name="think-cell Slide" r:id="rId4" imgW="470" imgH="469" progId="TCLayout.ActiveDocument.1">
                  <p:embed/>
                </p:oleObj>
              </mc:Choice>
              <mc:Fallback>
                <p:oleObj name="think-cell Slide" r:id="rId4" imgW="470" imgH="469" progId="TCLayout.ActiveDocument.1">
                  <p:embed/>
                  <p:pic>
                    <p:nvPicPr>
                      <p:cNvPr id="4" name="Object 3" hidden="1">
                        <a:extLst>
                          <a:ext uri="{FF2B5EF4-FFF2-40B4-BE49-F238E27FC236}">
                            <a16:creationId xmlns:a16="http://schemas.microsoft.com/office/drawing/2014/main" id="{446A3B7A-FE50-407C-A21C-5E85ED3C949A}"/>
                          </a:ext>
                        </a:extLst>
                      </p:cNvPr>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Slide Number Placeholder 2"/>
          <p:cNvSpPr>
            <a:spLocks noGrp="1"/>
          </p:cNvSpPr>
          <p:nvPr>
            <p:ph type="sldNum" sz="quarter" idx="11"/>
          </p:nvPr>
        </p:nvSpPr>
        <p:spPr/>
        <p:txBody>
          <a:bodyPr/>
          <a:lstStyle/>
          <a:p>
            <a:pPr>
              <a:defRPr/>
            </a:pPr>
            <a:fld id="{90CBDC3A-D49F-4631-A8C7-55D59B33E5FA}" type="slidenum">
              <a:rPr lang="pt-BR" smtClean="0"/>
              <a:pPr>
                <a:defRPr/>
              </a:pPr>
              <a:t>‹nº›</a:t>
            </a:fld>
            <a:endParaRPr lang="pt-BR"/>
          </a:p>
        </p:txBody>
      </p:sp>
      <p:sp>
        <p:nvSpPr>
          <p:cNvPr id="5" name="Title 4"/>
          <p:cNvSpPr>
            <a:spLocks noGrp="1"/>
          </p:cNvSpPr>
          <p:nvPr>
            <p:ph type="title"/>
          </p:nvPr>
        </p:nvSpPr>
        <p:spPr/>
        <p:txBody>
          <a:bodyPr/>
          <a:lstStyle/>
          <a:p>
            <a:r>
              <a:rPr lang="pt-BR"/>
              <a:t>Click to edit Master title style</a:t>
            </a:r>
          </a:p>
        </p:txBody>
      </p:sp>
      <p:sp>
        <p:nvSpPr>
          <p:cNvPr id="2" name="Footer Placeholder 1"/>
          <p:cNvSpPr>
            <a:spLocks noGrp="1"/>
          </p:cNvSpPr>
          <p:nvPr>
            <p:ph type="ftr" sz="quarter" idx="12"/>
          </p:nvPr>
        </p:nvSpPr>
        <p:spPr/>
        <p:txBody>
          <a:bodyPr/>
          <a:lstStyle/>
          <a:p>
            <a:r>
              <a:rPr lang="pt-BR"/>
              <a:t>Copyright © 2015 Accenture  All rights reserved.</a:t>
            </a:r>
          </a:p>
        </p:txBody>
      </p:sp>
    </p:spTree>
    <p:extLst>
      <p:ext uri="{BB962C8B-B14F-4D97-AF65-F5344CB8AC3E}">
        <p14:creationId xmlns:p14="http://schemas.microsoft.com/office/powerpoint/2010/main" val="406368387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4.6 — Dimensional Rev &gt; w/image">
    <p:bg>
      <p:bgPr>
        <a:solidFill>
          <a:schemeClr val="accent1"/>
        </a:solidFill>
        <a:effectLst/>
      </p:bgPr>
    </p:bg>
    <p:spTree>
      <p:nvGrpSpPr>
        <p:cNvPr id="1" name=""/>
        <p:cNvGrpSpPr/>
        <p:nvPr/>
      </p:nvGrpSpPr>
      <p:grpSpPr>
        <a:xfrm>
          <a:off x="0" y="0"/>
          <a:ext cx="0" cy="0"/>
          <a:chOff x="0" y="0"/>
          <a:chExt cx="0" cy="0"/>
        </a:xfrm>
      </p:grpSpPr>
      <p:pic>
        <p:nvPicPr>
          <p:cNvPr id="12" name="Acc_MobilityBLACK"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827" y="541385"/>
            <a:ext cx="3430214" cy="527557"/>
          </a:xfrm>
          <a:prstGeom prst="rect">
            <a:avLst/>
          </a:prstGeom>
        </p:spPr>
      </p:pic>
      <p:pic>
        <p:nvPicPr>
          <p:cNvPr id="13" name="Acc_InteractiveBLACK"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4486" y="551413"/>
            <a:ext cx="3443260" cy="518866"/>
          </a:xfrm>
          <a:prstGeom prst="rect">
            <a:avLst/>
          </a:prstGeom>
        </p:spPr>
      </p:pic>
      <p:pic>
        <p:nvPicPr>
          <p:cNvPr id="14" name="Acc_AnalyticsBLACK" hidden="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96099" y="541708"/>
            <a:ext cx="3428941" cy="528482"/>
          </a:xfrm>
          <a:prstGeom prst="rect">
            <a:avLst/>
          </a:prstGeom>
        </p:spPr>
      </p:pic>
      <p:sp>
        <p:nvSpPr>
          <p:cNvPr id="10" name="SubTitle">
            <a:extLst>
              <a:ext uri="{FF2B5EF4-FFF2-40B4-BE49-F238E27FC236}">
                <a16:creationId xmlns:a16="http://schemas.microsoft.com/office/drawing/2014/main" id="{89687157-93E6-7A43-995E-7B873AA71FD7}"/>
              </a:ext>
            </a:extLst>
          </p:cNvPr>
          <p:cNvSpPr>
            <a:spLocks noGrp="1"/>
          </p:cNvSpPr>
          <p:nvPr>
            <p:ph type="body" sz="quarter" idx="12" hasCustomPrompt="1"/>
          </p:nvPr>
        </p:nvSpPr>
        <p:spPr>
          <a:xfrm>
            <a:off x="583155" y="2799233"/>
            <a:ext cx="8785569" cy="652335"/>
          </a:xfrm>
        </p:spPr>
        <p:txBody>
          <a:bodyPr wrap="square" tIns="91440" anchor="b">
            <a:noAutofit/>
          </a:bodyPr>
          <a:lstStyle>
            <a:lvl1pPr marL="0" indent="0">
              <a:lnSpc>
                <a:spcPct val="70000"/>
              </a:lnSpc>
              <a:buNone/>
              <a:defRPr sz="5199" b="0" i="0" cap="all" spc="-50" baseline="0">
                <a:solidFill>
                  <a:schemeClr val="bg1"/>
                </a:solidFill>
                <a:latin typeface="Graphik Black" panose="020B0503030202060203" pitchFamily="34" charset="77"/>
              </a:defRPr>
            </a:lvl1pPr>
          </a:lstStyle>
          <a:p>
            <a:pPr lvl="0"/>
            <a:r>
              <a:rPr lang="pt-BR"/>
              <a:t>small top headline</a:t>
            </a:r>
          </a:p>
        </p:txBody>
      </p:sp>
      <p:sp>
        <p:nvSpPr>
          <p:cNvPr id="11" name="MasterTitle">
            <a:extLst>
              <a:ext uri="{FF2B5EF4-FFF2-40B4-BE49-F238E27FC236}">
                <a16:creationId xmlns:a16="http://schemas.microsoft.com/office/drawing/2014/main" id="{36CBCD46-299C-604D-A9F5-0A756BDF5270}"/>
              </a:ext>
            </a:extLst>
          </p:cNvPr>
          <p:cNvSpPr>
            <a:spLocks noGrp="1"/>
          </p:cNvSpPr>
          <p:nvPr>
            <p:ph type="title" hasCustomPrompt="1"/>
          </p:nvPr>
        </p:nvSpPr>
        <p:spPr>
          <a:xfrm>
            <a:off x="583155" y="3511411"/>
            <a:ext cx="8785569" cy="2353946"/>
          </a:xfrm>
        </p:spPr>
        <p:txBody>
          <a:bodyPr wrap="square" tIns="91440" anchor="t">
            <a:noAutofit/>
          </a:bodyPr>
          <a:lstStyle>
            <a:lvl1pPr algn="l">
              <a:lnSpc>
                <a:spcPct val="70000"/>
              </a:lnSpc>
              <a:defRPr sz="10498" b="0" i="0" spc="-70" baseline="0">
                <a:solidFill>
                  <a:schemeClr val="bg1"/>
                </a:solidFill>
              </a:defRPr>
            </a:lvl1pPr>
          </a:lstStyle>
          <a:p>
            <a:r>
              <a:rPr lang="pt-BR"/>
              <a:t>large long headline</a:t>
            </a:r>
          </a:p>
        </p:txBody>
      </p:sp>
    </p:spTree>
    <p:extLst>
      <p:ext uri="{BB962C8B-B14F-4D97-AF65-F5344CB8AC3E}">
        <p14:creationId xmlns:p14="http://schemas.microsoft.com/office/powerpoint/2010/main" val="3612062401"/>
      </p:ext>
    </p:extLst>
  </p:cSld>
  <p:clrMapOvr>
    <a:masterClrMapping/>
  </p:clrMapOvr>
  <p:extLst>
    <p:ext uri="{DCECCB84-F9BA-43D5-87BE-67443E8EF086}">
      <p15:sldGuideLst xmlns:p15="http://schemas.microsoft.com/office/powerpoint/2012/main">
        <p15:guide id="1" pos="6968">
          <p15:clr>
            <a:srgbClr val="5ACBF0"/>
          </p15:clr>
        </p15:guide>
        <p15:guide id="2" pos="709">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1.1">
    <p:bg>
      <p:bgPr>
        <a:solidFill>
          <a:schemeClr val="bg1"/>
        </a:solidFill>
        <a:effectLst/>
      </p:bgPr>
    </p:bg>
    <p:spTree>
      <p:nvGrpSpPr>
        <p:cNvPr id="1" name=""/>
        <p:cNvGrpSpPr/>
        <p:nvPr/>
      </p:nvGrpSpPr>
      <p:grpSpPr>
        <a:xfrm>
          <a:off x="0" y="0"/>
          <a:ext cx="0" cy="0"/>
          <a:chOff x="0" y="0"/>
          <a:chExt cx="0" cy="0"/>
        </a:xfrm>
      </p:grpSpPr>
      <p:sp>
        <p:nvSpPr>
          <p:cNvPr id="5" name="Footer Placeholder 5">
            <a:extLst>
              <a:ext uri="{FF2B5EF4-FFF2-40B4-BE49-F238E27FC236}">
                <a16:creationId xmlns:a16="http://schemas.microsoft.com/office/drawing/2014/main" id="{144FEB45-5B13-814A-A7C6-C024B705C199}"/>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6" name="Slide Number Placeholder 6">
            <a:extLst>
              <a:ext uri="{FF2B5EF4-FFF2-40B4-BE49-F238E27FC236}">
                <a16:creationId xmlns:a16="http://schemas.microsoft.com/office/drawing/2014/main" id="{565ED8D5-F7BD-D244-8E89-518DAA5C79DE}"/>
              </a:ext>
            </a:extLst>
          </p:cNvPr>
          <p:cNvSpPr>
            <a:spLocks noGrp="1"/>
          </p:cNvSpPr>
          <p:nvPr>
            <p:ph type="sldNum" sz="quarter" idx="12"/>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2" name="Title 1">
            <a:extLst>
              <a:ext uri="{FF2B5EF4-FFF2-40B4-BE49-F238E27FC236}">
                <a16:creationId xmlns:a16="http://schemas.microsoft.com/office/drawing/2014/main" id="{0DC17F5D-75B4-214F-897A-1071EDD47418}"/>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523062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1.2">
    <p:bg>
      <p:bgPr>
        <a:solidFill>
          <a:schemeClr val="accent2"/>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p:txBody>
          <a:bodyPr/>
          <a:lstStyle>
            <a:lvl1pPr>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7" name="Slide Number Placeholder 6"/>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6" name="Title 1">
            <a:extLst>
              <a:ext uri="{FF2B5EF4-FFF2-40B4-BE49-F238E27FC236}">
                <a16:creationId xmlns:a16="http://schemas.microsoft.com/office/drawing/2014/main" id="{0DCB43EE-F43A-C349-B136-217012648A34}"/>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8396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1.4">
    <p:bg>
      <p:bgPr>
        <a:solidFill>
          <a:schemeClr val="accent6"/>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p:txBody>
          <a:bodyPr/>
          <a:lstStyle>
            <a:lvl1pPr>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7" name="Slide Number Placeholder 6"/>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6" name="Title 1">
            <a:extLst>
              <a:ext uri="{FF2B5EF4-FFF2-40B4-BE49-F238E27FC236}">
                <a16:creationId xmlns:a16="http://schemas.microsoft.com/office/drawing/2014/main" id="{0DCB43EE-F43A-C349-B136-217012648A34}"/>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527196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1.5">
    <p:bg>
      <p:bgPr>
        <a:solidFill>
          <a:schemeClr val="accent5"/>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bg1">
                    <a:alpha val="50000"/>
                  </a:schemeClr>
                </a:solidFill>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6" name="Slide Number Placeholder 5"/>
          <p:cNvSpPr>
            <a:spLocks noGrp="1"/>
          </p:cNvSpPr>
          <p:nvPr>
            <p:ph type="sldNum" sz="quarter" idx="32"/>
          </p:nvPr>
        </p:nvSpPr>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
        <p:nvSpPr>
          <p:cNvPr id="7" name="Title 1">
            <a:extLst>
              <a:ext uri="{FF2B5EF4-FFF2-40B4-BE49-F238E27FC236}">
                <a16:creationId xmlns:a16="http://schemas.microsoft.com/office/drawing/2014/main" id="{1B2BB913-0E2C-7344-9FD7-8B8A5DB388C2}"/>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solidFill>
                  <a:schemeClr val="bg1"/>
                </a:solidFill>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28532964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4EC2FE-9AED-40DA-88AA-7751D2C3569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354DCA4-0996-4732-8BC4-158F9FB6074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44D79-6D88-4726-BCD3-3ABEB5C41058}"/>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5" name="Espaço Reservado para Rodapé 4">
            <a:extLst>
              <a:ext uri="{FF2B5EF4-FFF2-40B4-BE49-F238E27FC236}">
                <a16:creationId xmlns:a16="http://schemas.microsoft.com/office/drawing/2014/main" id="{04E4A411-ED8E-4B86-A77B-BB47EFD50EE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5C6E0F7-7957-4F7F-8342-856B5E82D7BD}"/>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7" name="Slide Number Placeholder 4">
            <a:extLst>
              <a:ext uri="{FF2B5EF4-FFF2-40B4-BE49-F238E27FC236}">
                <a16:creationId xmlns:a16="http://schemas.microsoft.com/office/drawing/2014/main" id="{AEBFC362-85B7-4614-9CDE-10B003D2B860}"/>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1621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Key Point 1.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1" y="0"/>
            <a:ext cx="6096000" cy="6858000"/>
          </a:xfrm>
          <a:prstGeom prst="rect">
            <a:avLst/>
          </a:prstGeom>
          <a:pattFill prst="pct40">
            <a:fgClr>
              <a:srgbClr val="C0C0C0"/>
            </a:fgClr>
            <a:bgClr>
              <a:schemeClr val="bg1"/>
            </a:bgClr>
          </a:pattFill>
        </p:spPr>
        <p:txBody>
          <a:bodyPr lIns="108000" tIns="108000" rIns="0" anchor="ctr"/>
          <a:lstStyle>
            <a:lvl1pPr algn="ctr">
              <a:defRPr b="0" i="0"/>
            </a:lvl1pPr>
          </a:lstStyle>
          <a:p>
            <a:r>
              <a:rPr lang="pt-BR"/>
              <a:t>Insert picture here</a:t>
            </a:r>
          </a:p>
        </p:txBody>
      </p:sp>
      <p:sp>
        <p:nvSpPr>
          <p:cNvPr id="8" name="Text Placeholder 2">
            <a:extLst>
              <a:ext uri="{FF2B5EF4-FFF2-40B4-BE49-F238E27FC236}">
                <a16:creationId xmlns:a16="http://schemas.microsoft.com/office/drawing/2014/main" id="{FC179F55-0D70-4F48-9D19-7DFD78186044}"/>
              </a:ext>
            </a:extLst>
          </p:cNvPr>
          <p:cNvSpPr>
            <a:spLocks noGrp="1"/>
          </p:cNvSpPr>
          <p:nvPr>
            <p:ph type="body" sz="quarter" idx="17" hasCustomPrompt="1"/>
          </p:nvPr>
        </p:nvSpPr>
        <p:spPr>
          <a:xfrm>
            <a:off x="443086" y="3141228"/>
            <a:ext cx="4993050" cy="309582"/>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SUBTITLE IF NEEDED</a:t>
            </a:r>
          </a:p>
        </p:txBody>
      </p:sp>
      <p:sp>
        <p:nvSpPr>
          <p:cNvPr id="6" name="Footer Placeholder 5">
            <a:extLst>
              <a:ext uri="{FF2B5EF4-FFF2-40B4-BE49-F238E27FC236}">
                <a16:creationId xmlns:a16="http://schemas.microsoft.com/office/drawing/2014/main" id="{ABFD8EE4-CA88-E84B-9CF5-DE09E0FEBCA2}"/>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9" name="Slide Number Placeholder 6">
            <a:extLst>
              <a:ext uri="{FF2B5EF4-FFF2-40B4-BE49-F238E27FC236}">
                <a16:creationId xmlns:a16="http://schemas.microsoft.com/office/drawing/2014/main" id="{9F062C9B-5771-2C48-9EA3-426CA69F0513}"/>
              </a:ext>
            </a:extLst>
          </p:cNvPr>
          <p:cNvSpPr>
            <a:spLocks noGrp="1"/>
          </p:cNvSpPr>
          <p:nvPr>
            <p:ph type="sldNum" sz="quarter" idx="18"/>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11" name="Text Placeholder 2">
            <a:extLst>
              <a:ext uri="{FF2B5EF4-FFF2-40B4-BE49-F238E27FC236}">
                <a16:creationId xmlns:a16="http://schemas.microsoft.com/office/drawing/2014/main" id="{04C0E468-D58C-D348-99FC-7334F71A6B9D}"/>
              </a:ext>
            </a:extLst>
          </p:cNvPr>
          <p:cNvSpPr>
            <a:spLocks noGrp="1"/>
          </p:cNvSpPr>
          <p:nvPr>
            <p:ph type="body" sz="quarter" idx="20" hasCustomPrompt="1"/>
          </p:nvPr>
        </p:nvSpPr>
        <p:spPr>
          <a:xfrm>
            <a:off x="443087" y="3588275"/>
            <a:ext cx="4993050" cy="931878"/>
          </a:xfrm>
        </p:spPr>
        <p:txBody>
          <a:bodyPr/>
          <a:lstStyle>
            <a:lvl1pPr>
              <a:defRPr sz="1400" b="0" i="0"/>
            </a:lvl1pPr>
            <a:lvl2pPr>
              <a:defRPr sz="1400"/>
            </a:lvl2pPr>
            <a:lvl3pPr>
              <a:defRPr sz="1400"/>
            </a:lvl3pPr>
            <a:lvl4pPr>
              <a:defRPr sz="1400"/>
            </a:lvl4pPr>
            <a:lvl5pPr>
              <a:defRPr sz="1400"/>
            </a:lvl5pPr>
          </a:lstStyle>
          <a:p>
            <a:pPr lvl="0"/>
            <a:r>
              <a:rPr lang="pt-BR"/>
              <a:t>Donec id elit non mi porta gravida at eget metus. Maecenas sed diam eget risus varius blandit sit amet non magna. Sed posuere consectetur est at lobortis. </a:t>
            </a:r>
          </a:p>
          <a:p>
            <a:pPr lvl="0"/>
            <a:r>
              <a:rPr lang="pt-BR"/>
              <a:t>Lorem ipsum dolor sit amet, consectetur adipiscing elit. Nulla vitae elit libero, a pharetra augue. Maecenas faucibus mollis interdum. Vivamus sagittis lacus vel augue laoreet rutrum faucibus dolor auctor.</a:t>
            </a:r>
          </a:p>
        </p:txBody>
      </p:sp>
      <p:sp>
        <p:nvSpPr>
          <p:cNvPr id="14" name="Title 1">
            <a:extLst>
              <a:ext uri="{FF2B5EF4-FFF2-40B4-BE49-F238E27FC236}">
                <a16:creationId xmlns:a16="http://schemas.microsoft.com/office/drawing/2014/main" id="{53AEEF4D-E0B8-3E4B-BEB1-FFFDE31B8D87}"/>
              </a:ext>
            </a:extLst>
          </p:cNvPr>
          <p:cNvSpPr>
            <a:spLocks noGrp="1"/>
          </p:cNvSpPr>
          <p:nvPr>
            <p:ph type="title" hasCustomPrompt="1"/>
          </p:nvPr>
        </p:nvSpPr>
        <p:spPr>
          <a:xfrm>
            <a:off x="425171" y="626726"/>
            <a:ext cx="5010965"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830217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Key Point 1.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1" y="0"/>
            <a:ext cx="6096000" cy="6858000"/>
          </a:xfrm>
          <a:prstGeom prst="rect">
            <a:avLst/>
          </a:prstGeom>
          <a:pattFill prst="pct40">
            <a:fgClr>
              <a:srgbClr val="C0C0C0"/>
            </a:fgClr>
            <a:bgClr>
              <a:schemeClr val="bg1"/>
            </a:bgClr>
          </a:pattFill>
        </p:spPr>
        <p:txBody>
          <a:bodyPr vert="horz" lIns="108000" tIns="108000" rIns="0" bIns="0" rtlCol="0" anchor="ctr">
            <a:noAutofit/>
          </a:bodyPr>
          <a:lstStyle>
            <a:lvl1pPr>
              <a:defRPr lang="en-AU" b="0" i="0" dirty="0"/>
            </a:lvl1pPr>
          </a:lstStyle>
          <a:p>
            <a:pPr lvl="0" algn="ctr"/>
            <a:r>
              <a:rPr lang="pt-BR"/>
              <a:t>Insert picture here</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hasCustomPrompt="1"/>
          </p:nvPr>
        </p:nvSpPr>
        <p:spPr>
          <a:xfrm>
            <a:off x="442913" y="3918318"/>
            <a:ext cx="4992688" cy="2136407"/>
          </a:xfrm>
        </p:spPr>
        <p:txBody>
          <a:bodyPr>
            <a:noAutofit/>
          </a:bodyPr>
          <a:lstStyle>
            <a:lvl1pPr>
              <a:lnSpc>
                <a:spcPct val="110000"/>
              </a:lnSpc>
              <a:spcAft>
                <a:spcPts val="1200"/>
              </a:spcAft>
              <a:defRPr sz="1299" b="1" i="0">
                <a:solidFill>
                  <a:srgbClr val="262626"/>
                </a:solidFill>
                <a:latin typeface="Graphik" panose="020B0503030202060203" pitchFamily="34" charset="77"/>
              </a:defRPr>
            </a:lvl1pPr>
            <a:lvl2pPr>
              <a:lnSpc>
                <a:spcPct val="110000"/>
              </a:lnSpc>
              <a:spcAft>
                <a:spcPts val="2598"/>
              </a:spcAft>
              <a:defRPr sz="1000">
                <a:solidFill>
                  <a:schemeClr val="bg1"/>
                </a:solidFill>
              </a:defRPr>
            </a:lvl2pPr>
            <a:lvl3pPr marL="177693" indent="-177693">
              <a:lnSpc>
                <a:spcPct val="100000"/>
              </a:lnSpc>
              <a:spcAft>
                <a:spcPts val="400"/>
              </a:spcAft>
              <a:defRPr sz="1100" b="0" i="0">
                <a:solidFill>
                  <a:srgbClr val="262626"/>
                </a:solidFill>
              </a:defRPr>
            </a:lvl3pPr>
          </a:lstStyle>
          <a:p>
            <a:pPr lvl="0"/>
            <a:r>
              <a:rPr lang="pt-BR"/>
              <a:t>SUBHEADER GOES HERE</a:t>
            </a:r>
          </a:p>
          <a:p>
            <a:pPr lvl="2"/>
            <a:r>
              <a:rPr lang="pt-BR"/>
              <a:t>Second level</a:t>
            </a:r>
          </a:p>
        </p:txBody>
      </p:sp>
      <p:sp>
        <p:nvSpPr>
          <p:cNvPr id="6" name="Footer Placeholder 5">
            <a:extLst>
              <a:ext uri="{FF2B5EF4-FFF2-40B4-BE49-F238E27FC236}">
                <a16:creationId xmlns:a16="http://schemas.microsoft.com/office/drawing/2014/main" id="{096B6610-3981-3640-80D9-17825991AD40}"/>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8" name="Slide Number Placeholder 6">
            <a:extLst>
              <a:ext uri="{FF2B5EF4-FFF2-40B4-BE49-F238E27FC236}">
                <a16:creationId xmlns:a16="http://schemas.microsoft.com/office/drawing/2014/main" id="{58347F92-A0C8-C04E-B5BF-9B9118D429D4}"/>
              </a:ext>
            </a:extLst>
          </p:cNvPr>
          <p:cNvSpPr>
            <a:spLocks noGrp="1"/>
          </p:cNvSpPr>
          <p:nvPr>
            <p:ph type="sldNum" sz="quarter" idx="17"/>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10" name="Title 1">
            <a:extLst>
              <a:ext uri="{FF2B5EF4-FFF2-40B4-BE49-F238E27FC236}">
                <a16:creationId xmlns:a16="http://schemas.microsoft.com/office/drawing/2014/main" id="{3864ED8F-AA44-7746-88E1-0BAE78D7CF24}"/>
              </a:ext>
            </a:extLst>
          </p:cNvPr>
          <p:cNvSpPr>
            <a:spLocks noGrp="1"/>
          </p:cNvSpPr>
          <p:nvPr>
            <p:ph type="title" hasCustomPrompt="1"/>
          </p:nvPr>
        </p:nvSpPr>
        <p:spPr>
          <a:xfrm>
            <a:off x="425171" y="626726"/>
            <a:ext cx="5010965"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1239386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Key Point 1.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42F225-2828-4D1B-9136-21D1BCC6A2D7}"/>
              </a:ext>
            </a:extLst>
          </p:cNvPr>
          <p:cNvSpPr/>
          <p:nvPr userDrawn="1"/>
        </p:nvSpPr>
        <p:spPr>
          <a:xfrm>
            <a:off x="-1" y="1"/>
            <a:ext cx="12192001" cy="40933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0" i="0">
              <a:latin typeface="Graphik Regular" panose="020B0503030202060203" pitchFamily="34" charset="77"/>
            </a:endParaRPr>
          </a:p>
        </p:txBody>
      </p:sp>
      <p:sp>
        <p:nvSpPr>
          <p:cNvPr id="13" name="Text Placeholder 41">
            <a:extLst>
              <a:ext uri="{FF2B5EF4-FFF2-40B4-BE49-F238E27FC236}">
                <a16:creationId xmlns:a16="http://schemas.microsoft.com/office/drawing/2014/main" id="{E9FB89F3-BCCE-4153-9E24-08CFBD2ADEDA}"/>
              </a:ext>
            </a:extLst>
          </p:cNvPr>
          <p:cNvSpPr>
            <a:spLocks noGrp="1"/>
          </p:cNvSpPr>
          <p:nvPr>
            <p:ph type="body" sz="quarter" idx="16" hasCustomPrompt="1"/>
          </p:nvPr>
        </p:nvSpPr>
        <p:spPr>
          <a:xfrm>
            <a:off x="442914" y="656416"/>
            <a:ext cx="4300537" cy="309821"/>
          </a:xfrm>
        </p:spPr>
        <p:txBody>
          <a:bodyPr wrap="square">
            <a:spAutoFit/>
          </a:bodyPr>
          <a:lstStyle>
            <a:lvl1pPr>
              <a:lnSpc>
                <a:spcPct val="110000"/>
              </a:lnSpc>
              <a:spcAft>
                <a:spcPts val="1200"/>
              </a:spcAft>
              <a:defRPr sz="1999" b="0" i="0">
                <a:solidFill>
                  <a:schemeClr val="tx1"/>
                </a:solidFill>
                <a:latin typeface="Graphik Black" panose="020B0503030202060203" pitchFamily="34" charset="77"/>
              </a:defRPr>
            </a:lvl1pPr>
            <a:lvl2pPr>
              <a:lnSpc>
                <a:spcPct val="110000"/>
              </a:lnSpc>
              <a:spcAft>
                <a:spcPts val="2598"/>
              </a:spcAft>
              <a:defRPr sz="1000">
                <a:solidFill>
                  <a:schemeClr val="bg1"/>
                </a:solidFill>
              </a:defRPr>
            </a:lvl2pPr>
            <a:lvl3pPr marL="177693" indent="-177693">
              <a:lnSpc>
                <a:spcPct val="100000"/>
              </a:lnSpc>
              <a:spcAft>
                <a:spcPts val="400"/>
              </a:spcAft>
              <a:defRPr sz="1200">
                <a:solidFill>
                  <a:srgbClr val="262626"/>
                </a:solidFill>
              </a:defRPr>
            </a:lvl3pPr>
          </a:lstStyle>
          <a:p>
            <a:pPr lvl="0"/>
            <a:r>
              <a:rPr lang="pt-BR"/>
              <a:t>SUBHEADER GOES HERE</a:t>
            </a:r>
          </a:p>
        </p:txBody>
      </p:sp>
      <p:sp>
        <p:nvSpPr>
          <p:cNvPr id="9" name="Slide Number Placeholder 4">
            <a:extLst>
              <a:ext uri="{FF2B5EF4-FFF2-40B4-BE49-F238E27FC236}">
                <a16:creationId xmlns:a16="http://schemas.microsoft.com/office/drawing/2014/main" id="{3157EFA7-33BA-5C4A-9B5F-E9009BA8F85E}"/>
              </a:ext>
            </a:extLst>
          </p:cNvPr>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1" name="Footer Placeholder 3">
            <a:extLst>
              <a:ext uri="{FF2B5EF4-FFF2-40B4-BE49-F238E27FC236}">
                <a16:creationId xmlns:a16="http://schemas.microsoft.com/office/drawing/2014/main" id="{7187481E-89FA-414E-9EAE-7B5871EA8C41}"/>
              </a:ext>
            </a:extLst>
          </p:cNvPr>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4" name="Title 1">
            <a:extLst>
              <a:ext uri="{FF2B5EF4-FFF2-40B4-BE49-F238E27FC236}">
                <a16:creationId xmlns:a16="http://schemas.microsoft.com/office/drawing/2014/main" id="{780E6682-EB1C-4B47-829C-32C87038E3A0}"/>
              </a:ext>
            </a:extLst>
          </p:cNvPr>
          <p:cNvSpPr>
            <a:spLocks noGrp="1"/>
          </p:cNvSpPr>
          <p:nvPr>
            <p:ph type="title" hasCustomPrompt="1"/>
          </p:nvPr>
        </p:nvSpPr>
        <p:spPr>
          <a:xfrm>
            <a:off x="442914" y="4643674"/>
            <a:ext cx="5939742" cy="1522060"/>
          </a:xfrm>
        </p:spPr>
        <p:txBody>
          <a:bodyPr vert="horz" wrap="square" lIns="0" tIns="0" rIns="0" bIns="0" rtlCol="0" anchor="t">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588963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Key Point 2.1">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355739" y="3496772"/>
            <a:ext cx="11474082" cy="1421599"/>
          </a:xfrm>
        </p:spPr>
        <p:txBody>
          <a:bodyPr>
            <a:spAutoFit/>
          </a:bodyPr>
          <a:lstStyle>
            <a:lvl1pPr algn="l">
              <a:defRPr sz="2799" b="0" i="0" cap="none" baseline="0">
                <a:solidFill>
                  <a:schemeClr val="accent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r>
              <a:rPr lang="pt-BR"/>
              <a:t>Insert sub-title maximum 3 lines to support </a:t>
            </a:r>
            <a:br>
              <a:rPr lang="pt-BR"/>
            </a:br>
            <a:r>
              <a:rPr lang="pt-BR"/>
              <a:t>main title. Text here should be 28pt, </a:t>
            </a:r>
            <a:br>
              <a:rPr lang="pt-BR"/>
            </a:br>
            <a:r>
              <a:rPr lang="pt-BR"/>
              <a:t>minimum 20pt and sentence case.</a:t>
            </a:r>
          </a:p>
        </p:txBody>
      </p:sp>
      <p:sp>
        <p:nvSpPr>
          <p:cNvPr id="2" name="Footer Placeholder 1"/>
          <p:cNvSpPr>
            <a:spLocks noGrp="1"/>
          </p:cNvSpPr>
          <p:nvPr>
            <p:ph type="ftr" sz="quarter" idx="34"/>
          </p:nvPr>
        </p:nvSpPr>
        <p:spPr/>
        <p:txBody>
          <a:bodyPr/>
          <a:lstStyle>
            <a:lvl1pPr>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7" name="Title 3">
            <a:extLst>
              <a:ext uri="{FF2B5EF4-FFF2-40B4-BE49-F238E27FC236}">
                <a16:creationId xmlns:a16="http://schemas.microsoft.com/office/drawing/2014/main" id="{603DE938-35B3-E741-9850-CBFBA5427F20}"/>
              </a:ext>
            </a:extLst>
          </p:cNvPr>
          <p:cNvSpPr>
            <a:spLocks noGrp="1"/>
          </p:cNvSpPr>
          <p:nvPr>
            <p:ph type="title" hasCustomPrompt="1"/>
          </p:nvPr>
        </p:nvSpPr>
        <p:spPr>
          <a:xfrm>
            <a:off x="355739" y="2331880"/>
            <a:ext cx="11474082" cy="1096328"/>
          </a:xfrm>
        </p:spPr>
        <p:txBody>
          <a:bodyPr vert="horz" wrap="square" lIns="0" tIns="0" rIns="0" bIns="0" rtlCol="0" anchor="b">
            <a:noAutofit/>
          </a:bodyPr>
          <a:lstStyle>
            <a:lvl1pPr>
              <a:defRPr lang="en-US" sz="4399" b="0" i="0">
                <a:ea typeface="Roboto" panose="02000000000000000000" pitchFamily="2" charset="0"/>
              </a:defRPr>
            </a:lvl1pPr>
          </a:lstStyle>
          <a:p>
            <a:pPr marL="0" lvl="0" indent="0">
              <a:spcBef>
                <a:spcPts val="0"/>
              </a:spcBef>
              <a:buFont typeface="Arial" pitchFamily="34" charset="0"/>
              <a:buNone/>
            </a:pPr>
            <a:r>
              <a:rPr lang="pt-BR"/>
              <a:t>INSERT MAIN TITLE at </a:t>
            </a:r>
            <a:br>
              <a:rPr lang="pt-BR"/>
            </a:br>
            <a:r>
              <a:rPr lang="pt-BR"/>
              <a:t>44pt min 36pt MAX 3 LINES</a:t>
            </a:r>
          </a:p>
        </p:txBody>
      </p:sp>
    </p:spTree>
    <p:extLst>
      <p:ext uri="{BB962C8B-B14F-4D97-AF65-F5344CB8AC3E}">
        <p14:creationId xmlns:p14="http://schemas.microsoft.com/office/powerpoint/2010/main" val="1199602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Key Point 2.2">
    <p:bg>
      <p:bgPr>
        <a:solidFill>
          <a:schemeClr val="accent2"/>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355739" y="3496772"/>
            <a:ext cx="11474082" cy="1421599"/>
          </a:xfrm>
        </p:spPr>
        <p:txBody>
          <a:bodyPr>
            <a:spAutoFit/>
          </a:bodyPr>
          <a:lstStyle>
            <a:lvl1pPr algn="l">
              <a:defRPr sz="2799" b="0" i="0" cap="none" baseline="0">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r>
              <a:rPr lang="pt-BR"/>
              <a:t>Insert sub-title maximum 3 lines to support </a:t>
            </a:r>
            <a:br>
              <a:rPr lang="pt-BR"/>
            </a:br>
            <a:r>
              <a:rPr lang="pt-BR"/>
              <a:t>main title. Text here should be 28pt, </a:t>
            </a:r>
            <a:br>
              <a:rPr lang="pt-BR"/>
            </a:br>
            <a:r>
              <a:rPr lang="pt-BR"/>
              <a:t>minimum 20pt and sentence case.</a:t>
            </a:r>
          </a:p>
        </p:txBody>
      </p:sp>
      <p:sp>
        <p:nvSpPr>
          <p:cNvPr id="11" name="Footer Placeholder 1"/>
          <p:cNvSpPr>
            <a:spLocks noGrp="1"/>
          </p:cNvSpPr>
          <p:nvPr>
            <p:ph type="ftr" sz="quarter" idx="34"/>
          </p:nvPr>
        </p:nvSpPr>
        <p:spPr>
          <a:xfrm>
            <a:off x="7391584" y="6537399"/>
            <a:ext cx="4141956" cy="161962"/>
          </a:xfrm>
        </p:spPr>
        <p:txBody>
          <a:bodyPr/>
          <a:lstStyle>
            <a:lvl1pPr>
              <a:defRPr>
                <a:solidFill>
                  <a:schemeClr val="tx1">
                    <a:alpha val="50000"/>
                  </a:schemeClr>
                </a:solidFill>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2" name="Slide Number Placeholder 2"/>
          <p:cNvSpPr>
            <a:spLocks noGrp="1"/>
          </p:cNvSpPr>
          <p:nvPr>
            <p:ph type="sldNum" sz="quarter" idx="35"/>
          </p:nvPr>
        </p:nvSpPr>
        <p:spPr>
          <a:xfrm flipH="1">
            <a:off x="11617001" y="6537474"/>
            <a:ext cx="216084" cy="161888"/>
          </a:xfrm>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
        <p:nvSpPr>
          <p:cNvPr id="7" name="Title 3">
            <a:extLst>
              <a:ext uri="{FF2B5EF4-FFF2-40B4-BE49-F238E27FC236}">
                <a16:creationId xmlns:a16="http://schemas.microsoft.com/office/drawing/2014/main" id="{61CEEC1C-E67B-E04F-BA6A-8F41F71E6C9F}"/>
              </a:ext>
            </a:extLst>
          </p:cNvPr>
          <p:cNvSpPr>
            <a:spLocks noGrp="1"/>
          </p:cNvSpPr>
          <p:nvPr>
            <p:ph type="title" hasCustomPrompt="1"/>
          </p:nvPr>
        </p:nvSpPr>
        <p:spPr>
          <a:xfrm>
            <a:off x="355739" y="2331880"/>
            <a:ext cx="11474082" cy="1096328"/>
          </a:xfrm>
        </p:spPr>
        <p:txBody>
          <a:bodyPr vert="horz" wrap="square" lIns="0" tIns="0" rIns="0" bIns="0" rtlCol="0" anchor="b">
            <a:noAutofit/>
          </a:bodyPr>
          <a:lstStyle>
            <a:lvl1pPr>
              <a:defRPr lang="en-US" sz="4399" b="0" i="0">
                <a:ea typeface="Roboto" panose="02000000000000000000" pitchFamily="2" charset="0"/>
              </a:defRPr>
            </a:lvl1pPr>
          </a:lstStyle>
          <a:p>
            <a:pPr marL="0" lvl="0" indent="0">
              <a:spcBef>
                <a:spcPts val="0"/>
              </a:spcBef>
              <a:buFont typeface="Arial" pitchFamily="34" charset="0"/>
              <a:buNone/>
            </a:pPr>
            <a:r>
              <a:rPr lang="pt-BR"/>
              <a:t>INSERT MAIN TITLE at </a:t>
            </a:r>
            <a:br>
              <a:rPr lang="pt-BR"/>
            </a:br>
            <a:r>
              <a:rPr lang="pt-BR"/>
              <a:t>44pt min 36pt MAX 3 LINES</a:t>
            </a:r>
          </a:p>
        </p:txBody>
      </p:sp>
    </p:spTree>
    <p:extLst>
      <p:ext uri="{BB962C8B-B14F-4D97-AF65-F5344CB8AC3E}">
        <p14:creationId xmlns:p14="http://schemas.microsoft.com/office/powerpoint/2010/main" val="1549748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Key Point 2.3">
    <p:bg>
      <p:bgPr>
        <a:solidFill>
          <a:schemeClr val="accent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355739" y="3496772"/>
            <a:ext cx="11474082" cy="1421599"/>
          </a:xfrm>
        </p:spPr>
        <p:txBody>
          <a:bodyPr>
            <a:spAutoFit/>
          </a:bodyPr>
          <a:lstStyle>
            <a:lvl1pPr algn="l">
              <a:defRPr sz="2799" b="0" i="0" cap="none" baseline="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r>
              <a:rPr lang="pt-BR"/>
              <a:t>Insert sub-title maximum 3 lines to support </a:t>
            </a:r>
            <a:br>
              <a:rPr lang="pt-BR"/>
            </a:br>
            <a:r>
              <a:rPr lang="pt-BR"/>
              <a:t>main title. Text here should be 28pt, </a:t>
            </a:r>
            <a:br>
              <a:rPr lang="pt-BR"/>
            </a:br>
            <a:r>
              <a:rPr lang="pt-BR"/>
              <a:t>minimum 20pt and sentence case.</a:t>
            </a:r>
          </a:p>
        </p:txBody>
      </p:sp>
      <p:sp>
        <p:nvSpPr>
          <p:cNvPr id="2" name="Footer Placeholder 1"/>
          <p:cNvSpPr>
            <a:spLocks noGrp="1"/>
          </p:cNvSpPr>
          <p:nvPr>
            <p:ph type="ftr" sz="quarter" idx="34"/>
          </p:nvPr>
        </p:nvSpPr>
        <p:spPr/>
        <p:txBody>
          <a:bodyPr/>
          <a:lstStyle>
            <a:lvl1pPr>
              <a:defRPr>
                <a:solidFill>
                  <a:schemeClr val="bg1">
                    <a:alpha val="50000"/>
                  </a:schemeClr>
                </a:solidFill>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3" name="Slide Number Placeholder 2"/>
          <p:cNvSpPr>
            <a:spLocks noGrp="1"/>
          </p:cNvSpPr>
          <p:nvPr>
            <p:ph type="sldNum" sz="quarter" idx="35"/>
          </p:nvPr>
        </p:nvSpPr>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
        <p:nvSpPr>
          <p:cNvPr id="7" name="Title 3">
            <a:extLst>
              <a:ext uri="{FF2B5EF4-FFF2-40B4-BE49-F238E27FC236}">
                <a16:creationId xmlns:a16="http://schemas.microsoft.com/office/drawing/2014/main" id="{CE4573F7-825B-1940-82B1-60A4ACD47628}"/>
              </a:ext>
            </a:extLst>
          </p:cNvPr>
          <p:cNvSpPr>
            <a:spLocks noGrp="1"/>
          </p:cNvSpPr>
          <p:nvPr>
            <p:ph type="title" hasCustomPrompt="1"/>
          </p:nvPr>
        </p:nvSpPr>
        <p:spPr>
          <a:xfrm>
            <a:off x="355739" y="2331880"/>
            <a:ext cx="11474082" cy="1096328"/>
          </a:xfrm>
        </p:spPr>
        <p:txBody>
          <a:bodyPr vert="horz" wrap="square" lIns="0" tIns="0" rIns="0" bIns="0" rtlCol="0" anchor="b">
            <a:noAutofit/>
          </a:bodyPr>
          <a:lstStyle>
            <a:lvl1pPr>
              <a:defRPr lang="en-US" sz="4399" b="0" i="0">
                <a:solidFill>
                  <a:schemeClr val="bg1"/>
                </a:solidFill>
                <a:ea typeface="Roboto" panose="02000000000000000000" pitchFamily="2" charset="0"/>
              </a:defRPr>
            </a:lvl1pPr>
          </a:lstStyle>
          <a:p>
            <a:pPr marL="0" lvl="0" indent="0">
              <a:spcBef>
                <a:spcPts val="0"/>
              </a:spcBef>
              <a:buFont typeface="Arial" pitchFamily="34" charset="0"/>
              <a:buNone/>
            </a:pPr>
            <a:r>
              <a:rPr lang="pt-BR"/>
              <a:t>INSERT MAIN TITLE at </a:t>
            </a:r>
            <a:br>
              <a:rPr lang="pt-BR"/>
            </a:br>
            <a:r>
              <a:rPr lang="pt-BR"/>
              <a:t>44pt min 36pt MAX 3 LINES</a:t>
            </a:r>
          </a:p>
        </p:txBody>
      </p:sp>
    </p:spTree>
    <p:extLst>
      <p:ext uri="{BB962C8B-B14F-4D97-AF65-F5344CB8AC3E}">
        <p14:creationId xmlns:p14="http://schemas.microsoft.com/office/powerpoint/2010/main" val="535604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Key Point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0CC8-675C-FA41-8F54-996E6D23F08F}"/>
              </a:ext>
            </a:extLst>
          </p:cNvPr>
          <p:cNvSpPr>
            <a:spLocks noGrp="1"/>
          </p:cNvSpPr>
          <p:nvPr>
            <p:ph type="title" hasCustomPrompt="1"/>
          </p:nvPr>
        </p:nvSpPr>
        <p:spPr>
          <a:xfrm>
            <a:off x="425170" y="296864"/>
            <a:ext cx="7326593" cy="1501937"/>
          </a:xfrm>
        </p:spPr>
        <p:txBody>
          <a:bodyPr vert="horz" wrap="square" lIns="0" tIns="0" rIns="0" bIns="0" rtlCol="0" anchor="b">
            <a:noAutofit/>
          </a:bodyPr>
          <a:lstStyle>
            <a:lvl1pPr>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6" name="Footer Placeholder 5"/>
          <p:cNvSpPr>
            <a:spLocks noGrp="1"/>
          </p:cNvSpPr>
          <p:nvPr>
            <p:ph type="ftr" sz="quarter" idx="31"/>
          </p:nvPr>
        </p:nvSpPr>
        <p:spPr/>
        <p:txBody>
          <a:bodyPr/>
          <a:lstStyle>
            <a:lvl1pPr>
              <a:defRPr>
                <a:solidFill>
                  <a:schemeClr val="tx1">
                    <a:alpha val="50000"/>
                  </a:schemeClr>
                </a:solidFill>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7" name="Slide Number Placeholder 6"/>
          <p:cNvSpPr>
            <a:spLocks noGrp="1"/>
          </p:cNvSpPr>
          <p:nvPr>
            <p:ph type="sldNum" sz="quarter" idx="32"/>
          </p:nvPr>
        </p:nvSpPr>
        <p:spPr/>
        <p:txBody>
          <a:bodyPr/>
          <a:lstStyle/>
          <a:p>
            <a:pPr>
              <a:defRPr/>
            </a:pPr>
            <a:fld id="{90CBDC3A-D49F-4631-A8C7-55D59B33E5FA}" type="slidenum">
              <a:rPr lang="pt-BR" smtClean="0"/>
              <a:pPr>
                <a:defRPr/>
              </a:pPr>
              <a:t>‹nº›</a:t>
            </a:fld>
            <a:endParaRPr lang="pt-BR"/>
          </a:p>
        </p:txBody>
      </p:sp>
      <p:sp>
        <p:nvSpPr>
          <p:cNvPr id="8" name="Content Placeholder 7"/>
          <p:cNvSpPr>
            <a:spLocks noGrp="1"/>
          </p:cNvSpPr>
          <p:nvPr>
            <p:ph sz="quarter" idx="11" hasCustomPrompt="1"/>
          </p:nvPr>
        </p:nvSpPr>
        <p:spPr>
          <a:xfrm>
            <a:off x="425171" y="2080583"/>
            <a:ext cx="7526940" cy="4175033"/>
          </a:xfrm>
        </p:spPr>
        <p:txBody>
          <a:bodyPr/>
          <a:lstStyle>
            <a:lvl1pPr>
              <a:lnSpc>
                <a:spcPct val="110000"/>
              </a:lnSpc>
              <a:spcBef>
                <a:spcPts val="1200"/>
              </a:spcBef>
              <a:defRPr sz="2000" b="0" i="0">
                <a:latin typeface="Graphik Regular" panose="020B0503030202060203" pitchFamily="34" charset="77"/>
                <a:ea typeface="Roboto" panose="02000000000000000000" pitchFamily="2" charset="0"/>
              </a:defRPr>
            </a:lvl1pPr>
            <a:lvl2pPr>
              <a:lnSpc>
                <a:spcPct val="110000"/>
              </a:lnSpc>
              <a:spcBef>
                <a:spcPts val="800"/>
              </a:spcBef>
              <a:defRPr sz="2000" b="0" i="0" baseline="0">
                <a:latin typeface="Graphik Regular" panose="020B0503030202060203" pitchFamily="34" charset="77"/>
                <a:ea typeface="Roboto" panose="02000000000000000000" pitchFamily="2" charset="0"/>
              </a:defRPr>
            </a:lvl2pPr>
            <a:lvl3pPr>
              <a:lnSpc>
                <a:spcPct val="110000"/>
              </a:lnSpc>
              <a:spcBef>
                <a:spcPts val="800"/>
              </a:spcBef>
              <a:defRPr sz="2000" b="0" i="0">
                <a:latin typeface="Graphik Regular" panose="020B0503030202060203" pitchFamily="34" charset="77"/>
                <a:ea typeface="Roboto" panose="02000000000000000000" pitchFamily="2" charset="0"/>
              </a:defRPr>
            </a:lvl3pPr>
            <a:lvl4pPr>
              <a:lnSpc>
                <a:spcPct val="110000"/>
              </a:lnSpc>
              <a:spcBef>
                <a:spcPts val="800"/>
              </a:spcBef>
              <a:defRPr>
                <a:latin typeface="Arial" panose="020B0604020202020204" pitchFamily="34" charset="0"/>
                <a:ea typeface="Roboto" panose="02000000000000000000" pitchFamily="2" charset="0"/>
              </a:defRPr>
            </a:lvl4pPr>
            <a:lvl5pPr>
              <a:lnSpc>
                <a:spcPct val="110000"/>
              </a:lnSpc>
              <a:spcBef>
                <a:spcPts val="800"/>
              </a:spcBef>
              <a:defRPr>
                <a:latin typeface="Arial" panose="020B0604020202020204" pitchFamily="34" charset="0"/>
                <a:ea typeface="Roboto" panose="02000000000000000000" pitchFamily="2" charset="0"/>
              </a:defRPr>
            </a:lvl5pPr>
          </a:lstStyle>
          <a:p>
            <a:r>
              <a:rPr lang="pt-BR"/>
              <a:t>Minimum font size 14pt and line spacing of at least Multiple 1.1</a:t>
            </a:r>
          </a:p>
          <a:p>
            <a:pPr lvl="1"/>
            <a:r>
              <a:rPr lang="pt-BR"/>
              <a:t>Apita imentemqui te sunte cuptia sam cus dem qui deni dictiis dit qui sitae et as sant incitatet, as aut eost, nonsend?</a:t>
            </a:r>
          </a:p>
          <a:p>
            <a:pPr lvl="1"/>
            <a:r>
              <a:rPr lang="pt-BR"/>
              <a:t>As se eni dolestotate con raerum es ini officiis eos reseque peles aut que perferepudi odit perror mo blaborrum et reium as sum.</a:t>
            </a:r>
          </a:p>
          <a:p>
            <a:pPr lvl="2"/>
            <a:r>
              <a:rPr lang="pt-BR"/>
              <a:t>Nimi, qui restis sinihilla verum quatis estrum aut aute nonestr</a:t>
            </a:r>
          </a:p>
          <a:p>
            <a:pPr lvl="2"/>
            <a:r>
              <a:rPr lang="pt-BR"/>
              <a:t>Pudae dolores sedita qui con nempos inullitae esciet que</a:t>
            </a:r>
          </a:p>
        </p:txBody>
      </p:sp>
    </p:spTree>
    <p:extLst>
      <p:ext uri="{BB962C8B-B14F-4D97-AF65-F5344CB8AC3E}">
        <p14:creationId xmlns:p14="http://schemas.microsoft.com/office/powerpoint/2010/main" val="30280612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Key Point 3.2">
    <p:spTree>
      <p:nvGrpSpPr>
        <p:cNvPr id="1" name=""/>
        <p:cNvGrpSpPr/>
        <p:nvPr/>
      </p:nvGrpSpPr>
      <p:grpSpPr>
        <a:xfrm>
          <a:off x="0" y="0"/>
          <a:ext cx="0" cy="0"/>
          <a:chOff x="0" y="0"/>
          <a:chExt cx="0" cy="0"/>
        </a:xfrm>
      </p:grpSpPr>
      <p:sp>
        <p:nvSpPr>
          <p:cNvPr id="6" name="Footer Placeholder 5"/>
          <p:cNvSpPr>
            <a:spLocks noGrp="1"/>
          </p:cNvSpPr>
          <p:nvPr>
            <p:ph type="ftr" sz="quarter" idx="31"/>
          </p:nvPr>
        </p:nvSpPr>
        <p:spPr/>
        <p:txBody>
          <a:bodyPr/>
          <a:lstStyle>
            <a:lvl1pPr>
              <a:defRPr>
                <a:solidFill>
                  <a:schemeClr val="tx1">
                    <a:alpha val="50000"/>
                  </a:schemeClr>
                </a:solidFill>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7" name="Slide Number Placeholder 6"/>
          <p:cNvSpPr>
            <a:spLocks noGrp="1"/>
          </p:cNvSpPr>
          <p:nvPr>
            <p:ph type="sldNum" sz="quarter" idx="32"/>
          </p:nvPr>
        </p:nvSpPr>
        <p:spPr/>
        <p:txBody>
          <a:bodyPr/>
          <a:lstStyle/>
          <a:p>
            <a:pPr>
              <a:defRPr/>
            </a:pPr>
            <a:fld id="{90CBDC3A-D49F-4631-A8C7-55D59B33E5FA}" type="slidenum">
              <a:rPr lang="pt-BR" smtClean="0"/>
              <a:pPr>
                <a:defRPr/>
              </a:pPr>
              <a:t>‹nº›</a:t>
            </a:fld>
            <a:endParaRPr lang="pt-BR"/>
          </a:p>
        </p:txBody>
      </p:sp>
      <p:sp>
        <p:nvSpPr>
          <p:cNvPr id="11" name="Content Placeholder 7">
            <a:extLst>
              <a:ext uri="{FF2B5EF4-FFF2-40B4-BE49-F238E27FC236}">
                <a16:creationId xmlns:a16="http://schemas.microsoft.com/office/drawing/2014/main" id="{D08B1E4A-E318-1540-B8C2-5BDFB450AF60}"/>
              </a:ext>
            </a:extLst>
          </p:cNvPr>
          <p:cNvSpPr>
            <a:spLocks noGrp="1"/>
          </p:cNvSpPr>
          <p:nvPr>
            <p:ph sz="quarter" idx="33" hasCustomPrompt="1"/>
          </p:nvPr>
        </p:nvSpPr>
        <p:spPr>
          <a:xfrm>
            <a:off x="4303682" y="2080583"/>
            <a:ext cx="7526940" cy="4175033"/>
          </a:xfrm>
        </p:spPr>
        <p:txBody>
          <a:bodyPr/>
          <a:lstStyle>
            <a:lvl1pPr>
              <a:lnSpc>
                <a:spcPct val="110000"/>
              </a:lnSpc>
              <a:spcBef>
                <a:spcPts val="1200"/>
              </a:spcBef>
              <a:defRPr sz="2000" b="0" i="0">
                <a:latin typeface="Graphik Regular" panose="020B0503030202060203" pitchFamily="34" charset="77"/>
                <a:ea typeface="Roboto" panose="02000000000000000000" pitchFamily="2" charset="0"/>
              </a:defRPr>
            </a:lvl1pPr>
            <a:lvl2pPr>
              <a:lnSpc>
                <a:spcPct val="110000"/>
              </a:lnSpc>
              <a:spcBef>
                <a:spcPts val="800"/>
              </a:spcBef>
              <a:defRPr sz="2000" b="0" i="0" baseline="0">
                <a:latin typeface="Graphik Regular" panose="020B0503030202060203" pitchFamily="34" charset="77"/>
                <a:ea typeface="Roboto" panose="02000000000000000000" pitchFamily="2" charset="0"/>
              </a:defRPr>
            </a:lvl2pPr>
            <a:lvl3pPr>
              <a:lnSpc>
                <a:spcPct val="110000"/>
              </a:lnSpc>
              <a:spcBef>
                <a:spcPts val="800"/>
              </a:spcBef>
              <a:defRPr sz="2000" b="0" i="0">
                <a:latin typeface="Graphik Regular" panose="020B0503030202060203" pitchFamily="34" charset="77"/>
                <a:ea typeface="Roboto" panose="02000000000000000000" pitchFamily="2" charset="0"/>
              </a:defRPr>
            </a:lvl3pPr>
            <a:lvl4pPr>
              <a:lnSpc>
                <a:spcPct val="110000"/>
              </a:lnSpc>
              <a:spcBef>
                <a:spcPts val="800"/>
              </a:spcBef>
              <a:defRPr>
                <a:latin typeface="Arial" panose="020B0604020202020204" pitchFamily="34" charset="0"/>
                <a:ea typeface="Roboto" panose="02000000000000000000" pitchFamily="2" charset="0"/>
              </a:defRPr>
            </a:lvl4pPr>
            <a:lvl5pPr>
              <a:lnSpc>
                <a:spcPct val="110000"/>
              </a:lnSpc>
              <a:spcBef>
                <a:spcPts val="800"/>
              </a:spcBef>
              <a:defRPr>
                <a:latin typeface="Arial" panose="020B0604020202020204" pitchFamily="34" charset="0"/>
                <a:ea typeface="Roboto" panose="02000000000000000000" pitchFamily="2" charset="0"/>
              </a:defRPr>
            </a:lvl5pPr>
          </a:lstStyle>
          <a:p>
            <a:r>
              <a:rPr lang="pt-BR"/>
              <a:t>Minimum font size 14pt and line spacing of at least Multiple 1.1</a:t>
            </a:r>
          </a:p>
          <a:p>
            <a:pPr lvl="1"/>
            <a:r>
              <a:rPr lang="pt-BR"/>
              <a:t>Apita imentemqui te sunte cuptia sam cus dem qui deni dictiis dit qui sitae et as sant incitatet, as aut eost, nonsend?</a:t>
            </a:r>
          </a:p>
          <a:p>
            <a:pPr lvl="1"/>
            <a:r>
              <a:rPr lang="pt-BR"/>
              <a:t>As se eni dolestotate con raerum es ini officiis eos reseque peles aut que perferepudi odit perror mo blaborrum et reium as sum.</a:t>
            </a:r>
          </a:p>
          <a:p>
            <a:pPr lvl="2"/>
            <a:r>
              <a:rPr lang="pt-BR"/>
              <a:t>Nimi, qui restis sinihilla verum quatis estrum aut aute nonestr</a:t>
            </a:r>
          </a:p>
          <a:p>
            <a:pPr lvl="2"/>
            <a:r>
              <a:rPr lang="pt-BR"/>
              <a:t>Pudae dolores sedita qui con nempos inullitae esciet que</a:t>
            </a:r>
          </a:p>
        </p:txBody>
      </p:sp>
      <p:sp>
        <p:nvSpPr>
          <p:cNvPr id="9" name="Title 1">
            <a:extLst>
              <a:ext uri="{FF2B5EF4-FFF2-40B4-BE49-F238E27FC236}">
                <a16:creationId xmlns:a16="http://schemas.microsoft.com/office/drawing/2014/main" id="{03AD3997-E3DA-DD48-BE0E-371386171701}"/>
              </a:ext>
            </a:extLst>
          </p:cNvPr>
          <p:cNvSpPr>
            <a:spLocks noGrp="1"/>
          </p:cNvSpPr>
          <p:nvPr>
            <p:ph type="title" hasCustomPrompt="1"/>
          </p:nvPr>
        </p:nvSpPr>
        <p:spPr>
          <a:xfrm>
            <a:off x="4303682" y="296863"/>
            <a:ext cx="7526940"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18074634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Key Point 3.3">
    <p:bg>
      <p:bgPr>
        <a:solidFill>
          <a:schemeClr val="bg1"/>
        </a:solidFill>
        <a:effectLst/>
      </p:bgPr>
    </p:bg>
    <p:spTree>
      <p:nvGrpSpPr>
        <p:cNvPr id="1" name=""/>
        <p:cNvGrpSpPr/>
        <p:nvPr/>
      </p:nvGrpSpPr>
      <p:grpSpPr>
        <a:xfrm>
          <a:off x="0" y="0"/>
          <a:ext cx="0" cy="0"/>
          <a:chOff x="0" y="0"/>
          <a:chExt cx="0" cy="0"/>
        </a:xfrm>
      </p:grpSpPr>
      <p:sp>
        <p:nvSpPr>
          <p:cNvPr id="14" name="Content Placeholder 7"/>
          <p:cNvSpPr>
            <a:spLocks noGrp="1"/>
          </p:cNvSpPr>
          <p:nvPr>
            <p:ph sz="quarter" idx="33" hasCustomPrompt="1"/>
          </p:nvPr>
        </p:nvSpPr>
        <p:spPr>
          <a:xfrm>
            <a:off x="8192319" y="2080583"/>
            <a:ext cx="3619414" cy="4175033"/>
          </a:xfrm>
        </p:spPr>
        <p:txBody>
          <a:bodyPr/>
          <a:lstStyle>
            <a:lvl1pPr marL="0" indent="0" algn="l">
              <a:lnSpc>
                <a:spcPct val="110000"/>
              </a:lnSpc>
              <a:spcBef>
                <a:spcPts val="1200"/>
              </a:spcBef>
              <a:buFont typeface="Arial" panose="020B0604020202020204" pitchFamily="34" charset="0"/>
              <a:buNone/>
              <a:defRPr sz="2000" b="0" i="0">
                <a:solidFill>
                  <a:schemeClr val="tx1"/>
                </a:solidFill>
                <a:latin typeface="Graphik" panose="020B0503030202060203" pitchFamily="34" charset="77"/>
                <a:ea typeface="Roboto" panose="02000000000000000000" pitchFamily="2" charset="0"/>
              </a:defRPr>
            </a:lvl1pPr>
            <a:lvl2pPr marL="0" indent="0" algn="l">
              <a:lnSpc>
                <a:spcPct val="110000"/>
              </a:lnSpc>
              <a:spcBef>
                <a:spcPts val="1200"/>
              </a:spcBef>
              <a:buNone/>
              <a:defRPr sz="2000" b="0" i="0">
                <a:solidFill>
                  <a:schemeClr val="tx1"/>
                </a:solidFill>
                <a:latin typeface="Graphik" panose="020B0503030202060203" pitchFamily="34" charset="77"/>
                <a:ea typeface="Roboto" panose="02000000000000000000" pitchFamily="2" charset="0"/>
              </a:defRPr>
            </a:lvl2pPr>
            <a:lvl3pPr>
              <a:lnSpc>
                <a:spcPct val="110000"/>
              </a:lnSpc>
              <a:spcBef>
                <a:spcPts val="1000"/>
              </a:spcBef>
              <a:defRPr sz="2000">
                <a:solidFill>
                  <a:schemeClr val="tx1"/>
                </a:solidFill>
                <a:latin typeface="Arial" panose="020B0604020202020204" pitchFamily="34" charset="0"/>
                <a:ea typeface="Roboto" panose="02000000000000000000" pitchFamily="2" charset="0"/>
              </a:defRPr>
            </a:lvl3pPr>
            <a:lvl4pPr>
              <a:lnSpc>
                <a:spcPct val="110000"/>
              </a:lnSpc>
              <a:spcBef>
                <a:spcPts val="800"/>
              </a:spcBef>
              <a:defRPr>
                <a:solidFill>
                  <a:schemeClr val="tx1"/>
                </a:solidFill>
                <a:latin typeface="Arial" panose="020B0604020202020204" pitchFamily="34" charset="0"/>
                <a:ea typeface="Roboto" panose="02000000000000000000" pitchFamily="2" charset="0"/>
              </a:defRPr>
            </a:lvl4pPr>
            <a:lvl5pPr>
              <a:lnSpc>
                <a:spcPct val="110000"/>
              </a:lnSpc>
              <a:spcBef>
                <a:spcPts val="800"/>
              </a:spcBef>
              <a:defRPr>
                <a:solidFill>
                  <a:schemeClr val="tx1"/>
                </a:solidFill>
                <a:latin typeface="Arial" panose="020B0604020202020204" pitchFamily="34" charset="0"/>
                <a:ea typeface="Roboto" panose="02000000000000000000" pitchFamily="2" charset="0"/>
              </a:defRPr>
            </a:lvl5pPr>
          </a:lstStyle>
          <a:p>
            <a:r>
              <a:rPr lang="pt-BR"/>
              <a:t>Minimum font size 14pt and line spacing of at least Multiple 1.1</a:t>
            </a:r>
          </a:p>
          <a:p>
            <a:pPr lvl="1"/>
            <a:r>
              <a:rPr lang="pt-BR"/>
              <a:t>Qui deni dictiis dit qui sitae et as sant incitatet, vendios dolore prest, as aut eost, nonsend?</a:t>
            </a:r>
          </a:p>
          <a:p>
            <a:pPr lvl="1"/>
            <a:r>
              <a:rPr lang="pt-BR"/>
              <a:t>As se eni dolestotate con reseque peles aut que.</a:t>
            </a:r>
          </a:p>
        </p:txBody>
      </p:sp>
      <p:sp>
        <p:nvSpPr>
          <p:cNvPr id="9" name="Slide Number Placeholder 4"/>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6" name="Footer Placeholder 3"/>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7" name="Content Placeholder 7">
            <a:extLst>
              <a:ext uri="{FF2B5EF4-FFF2-40B4-BE49-F238E27FC236}">
                <a16:creationId xmlns:a16="http://schemas.microsoft.com/office/drawing/2014/main" id="{694BD258-9D4A-F342-AFE2-89B68B9EC1C8}"/>
              </a:ext>
            </a:extLst>
          </p:cNvPr>
          <p:cNvSpPr>
            <a:spLocks noGrp="1"/>
          </p:cNvSpPr>
          <p:nvPr>
            <p:ph sz="quarter" idx="11" hasCustomPrompt="1"/>
          </p:nvPr>
        </p:nvSpPr>
        <p:spPr>
          <a:xfrm>
            <a:off x="425171" y="2080583"/>
            <a:ext cx="7526940" cy="4175033"/>
          </a:xfrm>
        </p:spPr>
        <p:txBody>
          <a:bodyPr/>
          <a:lstStyle>
            <a:lvl1pPr>
              <a:lnSpc>
                <a:spcPct val="110000"/>
              </a:lnSpc>
              <a:spcBef>
                <a:spcPts val="1200"/>
              </a:spcBef>
              <a:defRPr sz="2000" b="0" i="0">
                <a:latin typeface="Graphik Regular" panose="020B0503030202060203" pitchFamily="34" charset="77"/>
                <a:ea typeface="Roboto" panose="02000000000000000000" pitchFamily="2" charset="0"/>
              </a:defRPr>
            </a:lvl1pPr>
            <a:lvl2pPr>
              <a:lnSpc>
                <a:spcPct val="110000"/>
              </a:lnSpc>
              <a:spcBef>
                <a:spcPts val="800"/>
              </a:spcBef>
              <a:defRPr sz="2000" b="0" i="0" baseline="0">
                <a:latin typeface="Graphik Regular" panose="020B0503030202060203" pitchFamily="34" charset="77"/>
                <a:ea typeface="Roboto" panose="02000000000000000000" pitchFamily="2" charset="0"/>
              </a:defRPr>
            </a:lvl2pPr>
            <a:lvl3pPr>
              <a:lnSpc>
                <a:spcPct val="110000"/>
              </a:lnSpc>
              <a:spcBef>
                <a:spcPts val="800"/>
              </a:spcBef>
              <a:defRPr sz="2000" b="0" i="0">
                <a:latin typeface="Graphik Regular" panose="020B0503030202060203" pitchFamily="34" charset="77"/>
                <a:ea typeface="Roboto" panose="02000000000000000000" pitchFamily="2" charset="0"/>
              </a:defRPr>
            </a:lvl3pPr>
            <a:lvl4pPr>
              <a:lnSpc>
                <a:spcPct val="110000"/>
              </a:lnSpc>
              <a:spcBef>
                <a:spcPts val="800"/>
              </a:spcBef>
              <a:defRPr>
                <a:latin typeface="Arial" panose="020B0604020202020204" pitchFamily="34" charset="0"/>
                <a:ea typeface="Roboto" panose="02000000000000000000" pitchFamily="2" charset="0"/>
              </a:defRPr>
            </a:lvl4pPr>
            <a:lvl5pPr>
              <a:lnSpc>
                <a:spcPct val="110000"/>
              </a:lnSpc>
              <a:spcBef>
                <a:spcPts val="800"/>
              </a:spcBef>
              <a:defRPr>
                <a:latin typeface="Arial" panose="020B0604020202020204" pitchFamily="34" charset="0"/>
                <a:ea typeface="Roboto" panose="02000000000000000000" pitchFamily="2" charset="0"/>
              </a:defRPr>
            </a:lvl5pPr>
          </a:lstStyle>
          <a:p>
            <a:r>
              <a:rPr lang="pt-BR"/>
              <a:t>Minimum font size 14pt and line spacing of at least Multiple 1.1</a:t>
            </a:r>
          </a:p>
          <a:p>
            <a:pPr lvl="1"/>
            <a:r>
              <a:rPr lang="pt-BR"/>
              <a:t>Apita imentemqui te sunte cuptia sam cus dem qui deni dictiis dit qui sitae et as sant incitatet, as aut eost, nonsend?</a:t>
            </a:r>
          </a:p>
          <a:p>
            <a:pPr lvl="1"/>
            <a:r>
              <a:rPr lang="pt-BR"/>
              <a:t>As se eni dolestotate con raerum es ini officiis eos reseque peles aut que perferepudi odit perror mo blaborrum et reium as sum.</a:t>
            </a:r>
          </a:p>
          <a:p>
            <a:pPr lvl="2"/>
            <a:r>
              <a:rPr lang="pt-BR"/>
              <a:t>Nimi, qui restis sinihilla verum quatis estrum aut aute nonestr</a:t>
            </a:r>
          </a:p>
          <a:p>
            <a:pPr lvl="2"/>
            <a:r>
              <a:rPr lang="pt-BR"/>
              <a:t>Pudae dolores sedita qui con nempos inullitae esciet que</a:t>
            </a:r>
          </a:p>
        </p:txBody>
      </p:sp>
      <p:sp>
        <p:nvSpPr>
          <p:cNvPr id="7" name="Title 1">
            <a:extLst>
              <a:ext uri="{FF2B5EF4-FFF2-40B4-BE49-F238E27FC236}">
                <a16:creationId xmlns:a16="http://schemas.microsoft.com/office/drawing/2014/main" id="{A29FF725-BB04-3F42-BC72-BD49A6145BEE}"/>
              </a:ext>
            </a:extLst>
          </p:cNvPr>
          <p:cNvSpPr>
            <a:spLocks noGrp="1"/>
          </p:cNvSpPr>
          <p:nvPr>
            <p:ph type="title" hasCustomPrompt="1"/>
          </p:nvPr>
        </p:nvSpPr>
        <p:spPr>
          <a:xfrm>
            <a:off x="425171" y="296863"/>
            <a:ext cx="7526940"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176659101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Key Points 1.1">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434E1C2C-3466-6044-A755-94383ACCC1F1}"/>
              </a:ext>
            </a:extLst>
          </p:cNvPr>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1" name="Footer Placeholder 3">
            <a:extLst>
              <a:ext uri="{FF2B5EF4-FFF2-40B4-BE49-F238E27FC236}">
                <a16:creationId xmlns:a16="http://schemas.microsoft.com/office/drawing/2014/main" id="{31577D0A-78D4-AD46-B3C4-87B04520E246}"/>
              </a:ext>
            </a:extLst>
          </p:cNvPr>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20" name="Text Placeholder 2">
            <a:extLst>
              <a:ext uri="{FF2B5EF4-FFF2-40B4-BE49-F238E27FC236}">
                <a16:creationId xmlns:a16="http://schemas.microsoft.com/office/drawing/2014/main" id="{8D1A8C14-554D-3A4B-B9FE-19FBEE30A272}"/>
              </a:ext>
            </a:extLst>
          </p:cNvPr>
          <p:cNvSpPr>
            <a:spLocks noGrp="1"/>
          </p:cNvSpPr>
          <p:nvPr>
            <p:ph type="body" sz="quarter" idx="19" hasCustomPrompt="1"/>
          </p:nvPr>
        </p:nvSpPr>
        <p:spPr>
          <a:xfrm>
            <a:off x="425172" y="2223573"/>
            <a:ext cx="3915638"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21" name="Text Placeholder 2">
            <a:extLst>
              <a:ext uri="{FF2B5EF4-FFF2-40B4-BE49-F238E27FC236}">
                <a16:creationId xmlns:a16="http://schemas.microsoft.com/office/drawing/2014/main" id="{4EEAF8F2-D2E1-264C-9A2C-DA98E24933D5}"/>
              </a:ext>
            </a:extLst>
          </p:cNvPr>
          <p:cNvSpPr>
            <a:spLocks noGrp="1"/>
          </p:cNvSpPr>
          <p:nvPr>
            <p:ph type="body" sz="quarter" idx="20" hasCustomPrompt="1"/>
          </p:nvPr>
        </p:nvSpPr>
        <p:spPr>
          <a:xfrm>
            <a:off x="442914" y="2716213"/>
            <a:ext cx="3908068" cy="3136477"/>
          </a:xfrm>
        </p:spPr>
        <p:txBody>
          <a:bodyPr/>
          <a:lstStyle>
            <a:lvl1pPr>
              <a:defRPr sz="1600" b="0" i="0"/>
            </a:lvl1pPr>
            <a:lvl2pPr>
              <a:defRPr sz="1600" b="0" i="0"/>
            </a:lvl2pPr>
            <a:lvl3pPr>
              <a:defRPr sz="1600" b="0" i="0"/>
            </a:lvl3pPr>
            <a:lvl4pPr>
              <a:defRPr sz="1600" b="0" i="0"/>
            </a:lvl4pPr>
            <a:lvl5pPr>
              <a:defRPr sz="1600" b="0" i="0"/>
            </a:lvl5pPr>
          </a:lstStyle>
          <a:p>
            <a:r>
              <a:rPr lang="pt-BR"/>
              <a:t>Minimum font size 14pt and line spacing of at least Multiple 1.1</a:t>
            </a:r>
          </a:p>
          <a:p>
            <a:pPr lvl="1"/>
            <a:r>
              <a:rPr lang="pt-BR"/>
              <a:t>Second level</a:t>
            </a:r>
          </a:p>
          <a:p>
            <a:pPr lvl="2"/>
            <a:r>
              <a:rPr lang="pt-BR"/>
              <a:t>Third level</a:t>
            </a:r>
          </a:p>
          <a:p>
            <a:pPr lvl="3"/>
            <a:r>
              <a:rPr lang="pt-BR"/>
              <a:t>Fourth level</a:t>
            </a:r>
          </a:p>
          <a:p>
            <a:pPr lvl="4"/>
            <a:r>
              <a:rPr lang="pt-BR"/>
              <a:t>Fifth level</a:t>
            </a:r>
          </a:p>
        </p:txBody>
      </p:sp>
      <p:sp>
        <p:nvSpPr>
          <p:cNvPr id="22" name="Text Placeholder 2">
            <a:extLst>
              <a:ext uri="{FF2B5EF4-FFF2-40B4-BE49-F238E27FC236}">
                <a16:creationId xmlns:a16="http://schemas.microsoft.com/office/drawing/2014/main" id="{AB928341-C950-CD49-A784-0ECC9238EAA1}"/>
              </a:ext>
            </a:extLst>
          </p:cNvPr>
          <p:cNvSpPr>
            <a:spLocks noGrp="1"/>
          </p:cNvSpPr>
          <p:nvPr>
            <p:ph type="body" sz="quarter" idx="22" hasCustomPrompt="1"/>
          </p:nvPr>
        </p:nvSpPr>
        <p:spPr>
          <a:xfrm>
            <a:off x="4613809" y="2716213"/>
            <a:ext cx="3915638" cy="3136477"/>
          </a:xfrm>
        </p:spPr>
        <p:txBody>
          <a:bodyPr/>
          <a:lstStyle>
            <a:lvl1pPr>
              <a:defRPr sz="1600" b="0" i="0"/>
            </a:lvl1pPr>
            <a:lvl2pPr>
              <a:defRPr sz="1600" b="0" i="0"/>
            </a:lvl2pPr>
            <a:lvl3pPr>
              <a:defRPr sz="1600" b="0" i="0"/>
            </a:lvl3pPr>
            <a:lvl4pPr>
              <a:defRPr sz="1600" b="0" i="0"/>
            </a:lvl4pPr>
            <a:lvl5pPr>
              <a:defRPr sz="1600" b="0" i="0"/>
            </a:lvl5pPr>
          </a:lstStyle>
          <a:p>
            <a:r>
              <a:rPr lang="pt-BR"/>
              <a:t>Minimum font size 14pt and line spacing of at least Multiple 1.1</a:t>
            </a:r>
          </a:p>
          <a:p>
            <a:pPr lvl="1"/>
            <a:r>
              <a:rPr lang="pt-BR"/>
              <a:t>Second level</a:t>
            </a:r>
          </a:p>
          <a:p>
            <a:pPr lvl="2"/>
            <a:r>
              <a:rPr lang="pt-BR"/>
              <a:t>Third level</a:t>
            </a:r>
          </a:p>
          <a:p>
            <a:pPr lvl="3"/>
            <a:r>
              <a:rPr lang="pt-BR"/>
              <a:t>Fourth level</a:t>
            </a:r>
          </a:p>
          <a:p>
            <a:pPr lvl="4"/>
            <a:r>
              <a:rPr lang="pt-BR"/>
              <a:t>Fifth level</a:t>
            </a:r>
          </a:p>
        </p:txBody>
      </p:sp>
      <p:sp>
        <p:nvSpPr>
          <p:cNvPr id="23" name="Text Placeholder 2">
            <a:extLst>
              <a:ext uri="{FF2B5EF4-FFF2-40B4-BE49-F238E27FC236}">
                <a16:creationId xmlns:a16="http://schemas.microsoft.com/office/drawing/2014/main" id="{35C7BD3B-E1B8-3A45-B12F-B06EFC620D15}"/>
              </a:ext>
            </a:extLst>
          </p:cNvPr>
          <p:cNvSpPr>
            <a:spLocks noGrp="1"/>
          </p:cNvSpPr>
          <p:nvPr>
            <p:ph type="body" sz="quarter" idx="23" hasCustomPrompt="1"/>
          </p:nvPr>
        </p:nvSpPr>
        <p:spPr>
          <a:xfrm>
            <a:off x="4613809" y="2223573"/>
            <a:ext cx="3915638"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9" name="Title 1">
            <a:extLst>
              <a:ext uri="{FF2B5EF4-FFF2-40B4-BE49-F238E27FC236}">
                <a16:creationId xmlns:a16="http://schemas.microsoft.com/office/drawing/2014/main" id="{546F5A79-D876-0D49-948C-7BA154AEB74E}"/>
              </a:ext>
            </a:extLst>
          </p:cNvPr>
          <p:cNvSpPr>
            <a:spLocks noGrp="1"/>
          </p:cNvSpPr>
          <p:nvPr>
            <p:ph type="title" hasCustomPrompt="1"/>
          </p:nvPr>
        </p:nvSpPr>
        <p:spPr>
          <a:xfrm>
            <a:off x="425171" y="296863"/>
            <a:ext cx="7526940"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45055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84283-4E70-4769-886F-396EB0B76C2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6784985-A2DA-4BDF-9571-DAA25DBF50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5BC76A3-FE70-41DB-86E8-DA704ED634CA}"/>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5" name="Espaço Reservado para Rodapé 4">
            <a:extLst>
              <a:ext uri="{FF2B5EF4-FFF2-40B4-BE49-F238E27FC236}">
                <a16:creationId xmlns:a16="http://schemas.microsoft.com/office/drawing/2014/main" id="{F73B220F-279B-4ABE-8C26-6D93A8F9FB9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F01A4A6-92A8-4B96-A9F5-4D986F92FE26}"/>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7" name="Slide Number Placeholder 4">
            <a:extLst>
              <a:ext uri="{FF2B5EF4-FFF2-40B4-BE49-F238E27FC236}">
                <a16:creationId xmlns:a16="http://schemas.microsoft.com/office/drawing/2014/main" id="{1116E865-9077-4BCA-A10A-6FE409F0BC56}"/>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097263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Key Points 1.2">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15" name="Picture Placeholder 5">
            <a:extLst>
              <a:ext uri="{FF2B5EF4-FFF2-40B4-BE49-F238E27FC236}">
                <a16:creationId xmlns:a16="http://schemas.microsoft.com/office/drawing/2014/main" id="{42FE0A40-CAD3-314B-A93D-45803A4DDF47}"/>
              </a:ext>
            </a:extLst>
          </p:cNvPr>
          <p:cNvSpPr>
            <a:spLocks noGrp="1"/>
          </p:cNvSpPr>
          <p:nvPr>
            <p:ph type="pic" sz="quarter" idx="37" hasCustomPrompt="1"/>
          </p:nvPr>
        </p:nvSpPr>
        <p:spPr>
          <a:xfrm>
            <a:off x="4481581" y="2251596"/>
            <a:ext cx="3703713" cy="2081707"/>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17" name="Picture Placeholder 5">
            <a:extLst>
              <a:ext uri="{FF2B5EF4-FFF2-40B4-BE49-F238E27FC236}">
                <a16:creationId xmlns:a16="http://schemas.microsoft.com/office/drawing/2014/main" id="{8DB43EFA-6172-7B49-9CEA-63B23DB111ED}"/>
              </a:ext>
            </a:extLst>
          </p:cNvPr>
          <p:cNvSpPr>
            <a:spLocks noGrp="1"/>
          </p:cNvSpPr>
          <p:nvPr>
            <p:ph type="pic" sz="quarter" idx="38" hasCustomPrompt="1"/>
          </p:nvPr>
        </p:nvSpPr>
        <p:spPr>
          <a:xfrm>
            <a:off x="425171" y="2251596"/>
            <a:ext cx="3703713" cy="2081707"/>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21" name="Text Placeholder 5">
            <a:extLst>
              <a:ext uri="{FF2B5EF4-FFF2-40B4-BE49-F238E27FC236}">
                <a16:creationId xmlns:a16="http://schemas.microsoft.com/office/drawing/2014/main" id="{A0729A5C-9B74-7C44-9968-166093D78992}"/>
              </a:ext>
            </a:extLst>
          </p:cNvPr>
          <p:cNvSpPr>
            <a:spLocks noGrp="1"/>
          </p:cNvSpPr>
          <p:nvPr>
            <p:ph type="body" sz="quarter" idx="41" hasCustomPrompt="1"/>
          </p:nvPr>
        </p:nvSpPr>
        <p:spPr>
          <a:xfrm>
            <a:off x="425171" y="5444125"/>
            <a:ext cx="3703642" cy="640480"/>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lang="en-US" sz="1600" b="0" i="0" kern="1200" dirty="0">
                <a:solidFill>
                  <a:schemeClr val="tx1"/>
                </a:solidFill>
                <a:latin typeface="Graphik" panose="020B0503030202060203" pitchFamily="34" charset="77"/>
                <a:ea typeface="+mn-ea"/>
                <a:cs typeface="Arial" charset="0"/>
              </a:defRPr>
            </a:lvl1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800" b="0" i="0" u="none" strike="noStrike" kern="1200" cap="none" spc="0" normalizeH="0" baseline="0" noProof="0">
                <a:ln>
                  <a:noFill/>
                </a:ln>
                <a:solidFill>
                  <a:srgbClr val="000000"/>
                </a:solidFill>
                <a:effectLst/>
                <a:uLnTx/>
                <a:uFillTx/>
                <a:latin typeface="Graphik" panose="020B0503030202060203" pitchFamily="34" charset="77"/>
                <a:ea typeface="+mn-ea"/>
                <a:cs typeface="Arial" charset="0"/>
              </a:rPr>
              <a:t>One to two sentences.  Minimum font size 14pt.</a:t>
            </a:r>
          </a:p>
        </p:txBody>
      </p:sp>
      <p:sp>
        <p:nvSpPr>
          <p:cNvPr id="23" name="Text Placeholder 5">
            <a:extLst>
              <a:ext uri="{FF2B5EF4-FFF2-40B4-BE49-F238E27FC236}">
                <a16:creationId xmlns:a16="http://schemas.microsoft.com/office/drawing/2014/main" id="{984BBA5C-7A9F-2E43-B633-81AEFEAD9FB1}"/>
              </a:ext>
            </a:extLst>
          </p:cNvPr>
          <p:cNvSpPr>
            <a:spLocks noGrp="1"/>
          </p:cNvSpPr>
          <p:nvPr>
            <p:ph type="body" sz="quarter" idx="43" hasCustomPrompt="1"/>
          </p:nvPr>
        </p:nvSpPr>
        <p:spPr>
          <a:xfrm>
            <a:off x="4481582" y="5444125"/>
            <a:ext cx="3703642" cy="640480"/>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lang="en-US" sz="1600" b="0" i="0" kern="1200" dirty="0">
                <a:solidFill>
                  <a:schemeClr val="tx1"/>
                </a:solidFill>
                <a:latin typeface="Graphik" panose="020B0503030202060203" pitchFamily="34" charset="77"/>
                <a:ea typeface="+mn-ea"/>
                <a:cs typeface="Arial" charset="0"/>
              </a:defRPr>
            </a:lvl1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800" b="0" i="0" u="none" strike="noStrike" kern="1200" cap="none" spc="0" normalizeH="0" baseline="0" noProof="0">
                <a:ln>
                  <a:noFill/>
                </a:ln>
                <a:solidFill>
                  <a:srgbClr val="000000"/>
                </a:solidFill>
                <a:effectLst/>
                <a:uLnTx/>
                <a:uFillTx/>
                <a:latin typeface="Graphik" panose="020B0503030202060203" pitchFamily="34" charset="77"/>
                <a:ea typeface="+mn-ea"/>
                <a:cs typeface="Arial" charset="0"/>
              </a:rPr>
              <a:t>One to two sentences.  Minimum font size 14pt.</a:t>
            </a:r>
          </a:p>
        </p:txBody>
      </p:sp>
      <p:sp>
        <p:nvSpPr>
          <p:cNvPr id="11" name="Title 1">
            <a:extLst>
              <a:ext uri="{FF2B5EF4-FFF2-40B4-BE49-F238E27FC236}">
                <a16:creationId xmlns:a16="http://schemas.microsoft.com/office/drawing/2014/main" id="{11C330D1-E45F-B048-B60C-B7F1FE6895BB}"/>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18" name="Text Placeholder 6">
            <a:extLst>
              <a:ext uri="{FF2B5EF4-FFF2-40B4-BE49-F238E27FC236}">
                <a16:creationId xmlns:a16="http://schemas.microsoft.com/office/drawing/2014/main" id="{B84DEAC5-7C95-1A44-87A8-327560D28C57}"/>
              </a:ext>
            </a:extLst>
          </p:cNvPr>
          <p:cNvSpPr>
            <a:spLocks noGrp="1"/>
          </p:cNvSpPr>
          <p:nvPr>
            <p:ph type="body" sz="quarter" idx="46" hasCustomPrompt="1"/>
          </p:nvPr>
        </p:nvSpPr>
        <p:spPr>
          <a:xfrm>
            <a:off x="425171" y="4696757"/>
            <a:ext cx="3703900" cy="640770"/>
          </a:xfrm>
        </p:spPr>
        <p:txBody>
          <a:bodyPr vert="horz" lIns="0" tIns="0" rIns="0" bIns="0" rtlCol="0" anchor="b">
            <a:noAutofit/>
          </a:bodyPr>
          <a:lstStyle>
            <a:lvl1pPr>
              <a:defRPr lang="en-US" sz="1600" b="1" i="0" cap="all" baseline="0" noProof="0" dirty="0">
                <a:solidFill>
                  <a:schemeClr val="accent1"/>
                </a:solidFill>
                <a:latin typeface="Graphik" panose="020B0503030202060203" pitchFamily="34" charset="77"/>
              </a:defRPr>
            </a:lvl1pPr>
          </a:lstStyle>
          <a:p>
            <a:pPr lvl="0">
              <a:lnSpc>
                <a:spcPct val="80000"/>
              </a:lnSpc>
              <a:spcBef>
                <a:spcPts val="0"/>
              </a:spcBef>
            </a:pPr>
            <a:r>
              <a:rPr lang="pt-BR" sz="1800"/>
              <a:t>Minimum font size 14pt and line spacing of at least Multiple 0.8</a:t>
            </a:r>
          </a:p>
        </p:txBody>
      </p:sp>
      <p:sp>
        <p:nvSpPr>
          <p:cNvPr id="19" name="Text Placeholder 6">
            <a:extLst>
              <a:ext uri="{FF2B5EF4-FFF2-40B4-BE49-F238E27FC236}">
                <a16:creationId xmlns:a16="http://schemas.microsoft.com/office/drawing/2014/main" id="{09989EF1-FD7B-FA48-8051-4D29095379B2}"/>
              </a:ext>
            </a:extLst>
          </p:cNvPr>
          <p:cNvSpPr>
            <a:spLocks noGrp="1"/>
          </p:cNvSpPr>
          <p:nvPr>
            <p:ph type="body" sz="quarter" idx="47" hasCustomPrompt="1"/>
          </p:nvPr>
        </p:nvSpPr>
        <p:spPr>
          <a:xfrm>
            <a:off x="4481324" y="4696757"/>
            <a:ext cx="3703900" cy="640770"/>
          </a:xfrm>
        </p:spPr>
        <p:txBody>
          <a:bodyPr vert="horz" lIns="0" tIns="0" rIns="0" bIns="0" rtlCol="0" anchor="b">
            <a:noAutofit/>
          </a:bodyPr>
          <a:lstStyle>
            <a:lvl1pPr>
              <a:defRPr lang="en-US" sz="1600" b="1" i="0" cap="all" baseline="0" noProof="0" dirty="0">
                <a:solidFill>
                  <a:schemeClr val="accent1"/>
                </a:solidFill>
                <a:latin typeface="Graphik" panose="020B0503030202060203" pitchFamily="34" charset="77"/>
              </a:defRPr>
            </a:lvl1pPr>
          </a:lstStyle>
          <a:p>
            <a:pPr lvl="0">
              <a:lnSpc>
                <a:spcPct val="80000"/>
              </a:lnSpc>
              <a:spcBef>
                <a:spcPts val="0"/>
              </a:spcBef>
            </a:pPr>
            <a:r>
              <a:rPr lang="pt-BR" sz="1800"/>
              <a:t>Minimum font size 14pt and line spacing of at least Multiple 0.8</a:t>
            </a:r>
          </a:p>
        </p:txBody>
      </p:sp>
    </p:spTree>
    <p:extLst>
      <p:ext uri="{BB962C8B-B14F-4D97-AF65-F5344CB8AC3E}">
        <p14:creationId xmlns:p14="http://schemas.microsoft.com/office/powerpoint/2010/main" val="390357317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Key Points 1.3">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44282F0B-A14F-F347-AA83-343EAD6056E4}"/>
              </a:ext>
            </a:extLst>
          </p:cNvPr>
          <p:cNvSpPr>
            <a:spLocks noGrp="1"/>
          </p:cNvSpPr>
          <p:nvPr>
            <p:ph type="pic" sz="quarter" idx="12"/>
          </p:nvPr>
        </p:nvSpPr>
        <p:spPr>
          <a:xfrm>
            <a:off x="0" y="1588"/>
            <a:ext cx="12196764" cy="6856412"/>
          </a:xfrm>
          <a:prstGeom prst="rect">
            <a:avLst/>
          </a:prstGeom>
          <a:pattFill prst="pct40">
            <a:fgClr>
              <a:srgbClr val="C0C0C0"/>
            </a:fgClr>
            <a:bgClr>
              <a:schemeClr val="bg1"/>
            </a:bgClr>
          </a:pattFill>
        </p:spPr>
        <p:txBody>
          <a:bodyPr lIns="108000" tIns="108000" rIns="0" anchor="ctr"/>
          <a:lstStyle>
            <a:lvl1pPr algn="ctr">
              <a:defRPr b="0" i="0">
                <a:solidFill>
                  <a:schemeClr val="tx2"/>
                </a:solidFill>
                <a:latin typeface="Graphik" panose="020B0503030202060203" pitchFamily="34" charset="77"/>
              </a:defRPr>
            </a:lvl1pPr>
          </a:lstStyle>
          <a:p>
            <a:endParaRPr lang="pt-BR"/>
          </a:p>
          <a:p>
            <a:r>
              <a:rPr lang="pt-BR"/>
              <a:t>Insert full-bleed picture here</a:t>
            </a:r>
          </a:p>
        </p:txBody>
      </p:sp>
      <p:sp>
        <p:nvSpPr>
          <p:cNvPr id="7" name="Footer Placeholder 5">
            <a:extLst>
              <a:ext uri="{FF2B5EF4-FFF2-40B4-BE49-F238E27FC236}">
                <a16:creationId xmlns:a16="http://schemas.microsoft.com/office/drawing/2014/main" id="{B643AAB7-8218-9A4E-892E-4B757CDA5A51}"/>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1" name="Slide Number Placeholder 6">
            <a:extLst>
              <a:ext uri="{FF2B5EF4-FFF2-40B4-BE49-F238E27FC236}">
                <a16:creationId xmlns:a16="http://schemas.microsoft.com/office/drawing/2014/main" id="{05FA21F3-D5E8-DA4A-8C5D-C445D319D0FB}"/>
              </a:ext>
            </a:extLst>
          </p:cNvPr>
          <p:cNvSpPr>
            <a:spLocks noGrp="1"/>
          </p:cNvSpPr>
          <p:nvPr>
            <p:ph type="sldNum" sz="quarter" idx="18"/>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9" name="Text Placeholder 41">
            <a:extLst>
              <a:ext uri="{FF2B5EF4-FFF2-40B4-BE49-F238E27FC236}">
                <a16:creationId xmlns:a16="http://schemas.microsoft.com/office/drawing/2014/main" id="{2B77D3BA-858E-4644-987F-780C055EAFDE}"/>
              </a:ext>
            </a:extLst>
          </p:cNvPr>
          <p:cNvSpPr>
            <a:spLocks noGrp="1"/>
          </p:cNvSpPr>
          <p:nvPr>
            <p:ph type="body" sz="quarter" idx="16" hasCustomPrompt="1"/>
          </p:nvPr>
        </p:nvSpPr>
        <p:spPr>
          <a:xfrm>
            <a:off x="442914" y="3484735"/>
            <a:ext cx="2286893" cy="2427287"/>
          </a:xfrm>
        </p:spPr>
        <p:txBody>
          <a:bodyPr>
            <a:noAutofit/>
          </a:bodyPr>
          <a:lstStyle>
            <a:lvl1pPr>
              <a:lnSpc>
                <a:spcPct val="110000"/>
              </a:lnSpc>
              <a:spcAft>
                <a:spcPts val="2598"/>
              </a:spcAft>
              <a:defRPr sz="1299" b="0" i="0">
                <a:solidFill>
                  <a:schemeClr val="tx1"/>
                </a:solidFill>
                <a:latin typeface="Graphik Semibold" panose="020B0503030202060203" pitchFamily="34" charset="77"/>
              </a:defRPr>
            </a:lvl1pPr>
            <a:lvl2pPr>
              <a:lnSpc>
                <a:spcPct val="110000"/>
              </a:lnSpc>
              <a:spcAft>
                <a:spcPts val="2598"/>
              </a:spcAft>
              <a:defRPr sz="1100" b="0" i="0">
                <a:solidFill>
                  <a:schemeClr val="tx1"/>
                </a:solidFill>
                <a:latin typeface="Graphik Semibold" panose="020B0503030202060203" pitchFamily="34" charset="77"/>
              </a:defRPr>
            </a:lvl2pPr>
          </a:lstStyle>
          <a:p>
            <a:pPr lvl="0"/>
            <a:r>
              <a:rPr lang="pt-BR"/>
              <a:t>Edit master text styles</a:t>
            </a:r>
          </a:p>
          <a:p>
            <a:pPr lvl="1"/>
            <a:r>
              <a:rPr lang="pt-BR"/>
              <a:t>Second level</a:t>
            </a:r>
          </a:p>
        </p:txBody>
      </p:sp>
      <p:sp>
        <p:nvSpPr>
          <p:cNvPr id="12" name="Text Placeholder 41">
            <a:extLst>
              <a:ext uri="{FF2B5EF4-FFF2-40B4-BE49-F238E27FC236}">
                <a16:creationId xmlns:a16="http://schemas.microsoft.com/office/drawing/2014/main" id="{F521EA86-2D89-0C45-92FD-2C3CB92647C9}"/>
              </a:ext>
            </a:extLst>
          </p:cNvPr>
          <p:cNvSpPr>
            <a:spLocks noGrp="1"/>
          </p:cNvSpPr>
          <p:nvPr>
            <p:ph type="body" sz="quarter" idx="17" hasCustomPrompt="1"/>
          </p:nvPr>
        </p:nvSpPr>
        <p:spPr>
          <a:xfrm>
            <a:off x="3102747" y="3484735"/>
            <a:ext cx="2286893" cy="2427287"/>
          </a:xfrm>
        </p:spPr>
        <p:txBody>
          <a:bodyPr>
            <a:noAutofit/>
          </a:bodyPr>
          <a:lstStyle>
            <a:lvl1pPr>
              <a:lnSpc>
                <a:spcPct val="110000"/>
              </a:lnSpc>
              <a:spcAft>
                <a:spcPts val="2598"/>
              </a:spcAft>
              <a:defRPr sz="1299" b="0" i="0">
                <a:solidFill>
                  <a:schemeClr val="tx1"/>
                </a:solidFill>
                <a:latin typeface="Graphik Semibold" panose="020B0503030202060203" pitchFamily="34" charset="77"/>
              </a:defRPr>
            </a:lvl1pPr>
            <a:lvl2pPr>
              <a:lnSpc>
                <a:spcPct val="110000"/>
              </a:lnSpc>
              <a:spcAft>
                <a:spcPts val="2598"/>
              </a:spcAft>
              <a:defRPr sz="1100" b="0" i="0">
                <a:solidFill>
                  <a:schemeClr val="tx1"/>
                </a:solidFill>
                <a:latin typeface="Graphik Semibold" panose="020B0503030202060203" pitchFamily="34" charset="77"/>
              </a:defRPr>
            </a:lvl2pPr>
          </a:lstStyle>
          <a:p>
            <a:pPr lvl="0"/>
            <a:r>
              <a:rPr lang="pt-BR"/>
              <a:t>Edit master text styles</a:t>
            </a:r>
          </a:p>
          <a:p>
            <a:pPr lvl="1"/>
            <a:r>
              <a:rPr lang="pt-BR"/>
              <a:t>Second level</a:t>
            </a:r>
          </a:p>
        </p:txBody>
      </p:sp>
      <p:sp>
        <p:nvSpPr>
          <p:cNvPr id="3" name="Text Placeholder 2">
            <a:extLst>
              <a:ext uri="{FF2B5EF4-FFF2-40B4-BE49-F238E27FC236}">
                <a16:creationId xmlns:a16="http://schemas.microsoft.com/office/drawing/2014/main" id="{0CE14781-DB87-784F-9972-B9AC82226D4C}"/>
              </a:ext>
            </a:extLst>
          </p:cNvPr>
          <p:cNvSpPr>
            <a:spLocks noGrp="1"/>
          </p:cNvSpPr>
          <p:nvPr>
            <p:ph type="body" sz="quarter" idx="19" hasCustomPrompt="1"/>
          </p:nvPr>
        </p:nvSpPr>
        <p:spPr>
          <a:xfrm>
            <a:off x="425616" y="2230220"/>
            <a:ext cx="2286893" cy="1094599"/>
          </a:xfrm>
        </p:spPr>
        <p:txBody>
          <a:bodyPr anchor="t"/>
          <a:lstStyle>
            <a:lvl1pPr>
              <a:defRPr sz="7998" b="0" i="0">
                <a:latin typeface="Graphik Black" panose="020B0503030202060203" pitchFamily="34" charset="77"/>
              </a:defRPr>
            </a:lvl1pPr>
            <a:lvl2pPr>
              <a:defRPr sz="3199" b="1" i="0">
                <a:latin typeface="Graphik Black" panose="020B0503030202060203" pitchFamily="34" charset="77"/>
              </a:defRPr>
            </a:lvl2pPr>
            <a:lvl3pPr>
              <a:defRPr sz="3199" b="1" i="0">
                <a:latin typeface="Graphik Black" panose="020B0503030202060203" pitchFamily="34" charset="77"/>
              </a:defRPr>
            </a:lvl3pPr>
            <a:lvl4pPr>
              <a:defRPr sz="3199" b="1" i="0">
                <a:latin typeface="Graphik Black" panose="020B0503030202060203" pitchFamily="34" charset="77"/>
              </a:defRPr>
            </a:lvl4pPr>
            <a:lvl5pPr>
              <a:defRPr sz="3199" b="1" i="0">
                <a:latin typeface="Graphik Black" panose="020B0503030202060203" pitchFamily="34" charset="77"/>
              </a:defRPr>
            </a:lvl5pPr>
          </a:lstStyle>
          <a:p>
            <a:pPr lvl="0"/>
            <a:r>
              <a:rPr lang="pt-BR"/>
              <a:t>##</a:t>
            </a:r>
          </a:p>
        </p:txBody>
      </p:sp>
      <p:sp>
        <p:nvSpPr>
          <p:cNvPr id="15" name="Text Placeholder 2">
            <a:extLst>
              <a:ext uri="{FF2B5EF4-FFF2-40B4-BE49-F238E27FC236}">
                <a16:creationId xmlns:a16="http://schemas.microsoft.com/office/drawing/2014/main" id="{56C76397-46FC-2E44-967F-957BB145108E}"/>
              </a:ext>
            </a:extLst>
          </p:cNvPr>
          <p:cNvSpPr>
            <a:spLocks noGrp="1"/>
          </p:cNvSpPr>
          <p:nvPr>
            <p:ph type="body" sz="quarter" idx="20" hasCustomPrompt="1"/>
          </p:nvPr>
        </p:nvSpPr>
        <p:spPr>
          <a:xfrm>
            <a:off x="3094496" y="2230220"/>
            <a:ext cx="2286893" cy="1094599"/>
          </a:xfrm>
        </p:spPr>
        <p:txBody>
          <a:bodyPr anchor="t"/>
          <a:lstStyle>
            <a:lvl1pPr>
              <a:defRPr sz="7998" b="0" i="0">
                <a:latin typeface="Graphik Black" panose="020B0503030202060203" pitchFamily="34" charset="77"/>
              </a:defRPr>
            </a:lvl1pPr>
            <a:lvl2pPr>
              <a:defRPr sz="3199" b="1" i="0">
                <a:latin typeface="Graphik Black" panose="020B0503030202060203" pitchFamily="34" charset="77"/>
              </a:defRPr>
            </a:lvl2pPr>
            <a:lvl3pPr>
              <a:defRPr sz="3199" b="1" i="0">
                <a:latin typeface="Graphik Black" panose="020B0503030202060203" pitchFamily="34" charset="77"/>
              </a:defRPr>
            </a:lvl3pPr>
            <a:lvl4pPr>
              <a:defRPr sz="3199" b="1" i="0">
                <a:latin typeface="Graphik Black" panose="020B0503030202060203" pitchFamily="34" charset="77"/>
              </a:defRPr>
            </a:lvl4pPr>
            <a:lvl5pPr>
              <a:defRPr sz="3199" b="1" i="0">
                <a:latin typeface="Graphik Black" panose="020B0503030202060203" pitchFamily="34" charset="77"/>
              </a:defRPr>
            </a:lvl5pPr>
          </a:lstStyle>
          <a:p>
            <a:pPr lvl="0"/>
            <a:r>
              <a:rPr lang="pt-BR"/>
              <a:t>##</a:t>
            </a:r>
          </a:p>
        </p:txBody>
      </p:sp>
      <p:sp>
        <p:nvSpPr>
          <p:cNvPr id="10" name="Title 1">
            <a:extLst>
              <a:ext uri="{FF2B5EF4-FFF2-40B4-BE49-F238E27FC236}">
                <a16:creationId xmlns:a16="http://schemas.microsoft.com/office/drawing/2014/main" id="{077F4110-EE6A-1C41-896C-7A1F14DE895A}"/>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1919695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Key Points 2.1">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0" i="0">
              <a:latin typeface="Graphik Regular" panose="020B0503030202060203" pitchFamily="34" charset="77"/>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1" y="0"/>
            <a:ext cx="6096000" cy="6858000"/>
          </a:xfrm>
          <a:prstGeom prst="rect">
            <a:avLst/>
          </a:prstGeom>
          <a:pattFill prst="pct40">
            <a:fgClr>
              <a:srgbClr val="C0C0C0"/>
            </a:fgClr>
            <a:bgClr>
              <a:schemeClr val="bg1"/>
            </a:bgClr>
          </a:pattFill>
        </p:spPr>
        <p:txBody>
          <a:bodyPr vert="horz" lIns="108000" tIns="108000" rIns="0" bIns="0" rtlCol="0" anchor="ctr">
            <a:noAutofit/>
          </a:bodyPr>
          <a:lstStyle>
            <a:lvl1pPr>
              <a:defRPr lang="en-AU" b="0" i="0" dirty="0"/>
            </a:lvl1pPr>
          </a:lstStyle>
          <a:p>
            <a:pPr lvl="0" algn="ctr"/>
            <a:r>
              <a:rPr lang="pt-BR"/>
              <a:t>Insert picture here</a:t>
            </a:r>
          </a:p>
        </p:txBody>
      </p:sp>
      <p:sp>
        <p:nvSpPr>
          <p:cNvPr id="10" name="Footer Placeholder 5">
            <a:extLst>
              <a:ext uri="{FF2B5EF4-FFF2-40B4-BE49-F238E27FC236}">
                <a16:creationId xmlns:a16="http://schemas.microsoft.com/office/drawing/2014/main" id="{9551D23C-8EB7-9E41-846C-F0BE04C0274C}"/>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1" name="Slide Number Placeholder 6">
            <a:extLst>
              <a:ext uri="{FF2B5EF4-FFF2-40B4-BE49-F238E27FC236}">
                <a16:creationId xmlns:a16="http://schemas.microsoft.com/office/drawing/2014/main" id="{286723E0-ADCA-8942-A15B-52086BE57A06}"/>
              </a:ext>
            </a:extLst>
          </p:cNvPr>
          <p:cNvSpPr>
            <a:spLocks noGrp="1"/>
          </p:cNvSpPr>
          <p:nvPr>
            <p:ph type="sldNum" sz="quarter" idx="18"/>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13" name="Title 1">
            <a:extLst>
              <a:ext uri="{FF2B5EF4-FFF2-40B4-BE49-F238E27FC236}">
                <a16:creationId xmlns:a16="http://schemas.microsoft.com/office/drawing/2014/main" id="{60742087-84E8-674F-AB5A-A14B79B33DF0}"/>
              </a:ext>
            </a:extLst>
          </p:cNvPr>
          <p:cNvSpPr>
            <a:spLocks noGrp="1"/>
          </p:cNvSpPr>
          <p:nvPr>
            <p:ph type="title" hasCustomPrompt="1"/>
          </p:nvPr>
        </p:nvSpPr>
        <p:spPr>
          <a:xfrm>
            <a:off x="425171" y="296863"/>
            <a:ext cx="5162831"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19" name="Text Placeholder 2">
            <a:extLst>
              <a:ext uri="{FF2B5EF4-FFF2-40B4-BE49-F238E27FC236}">
                <a16:creationId xmlns:a16="http://schemas.microsoft.com/office/drawing/2014/main" id="{B06317C2-1D1A-204C-B55C-43293CE2790D}"/>
              </a:ext>
            </a:extLst>
          </p:cNvPr>
          <p:cNvSpPr>
            <a:spLocks noGrp="1"/>
          </p:cNvSpPr>
          <p:nvPr>
            <p:ph type="body" sz="quarter" idx="20" hasCustomPrompt="1"/>
          </p:nvPr>
        </p:nvSpPr>
        <p:spPr>
          <a:xfrm>
            <a:off x="442914" y="4068763"/>
            <a:ext cx="2351087" cy="393609"/>
          </a:xfrm>
        </p:spPr>
        <p:txBody>
          <a:bodyPr vert="horz" lIns="0" tIns="0" rIns="0" bIns="0" rtlCol="0" anchor="b">
            <a:noAutofit/>
          </a:bodyPr>
          <a:lstStyle>
            <a:lvl1pPr>
              <a:defRPr lang="en-US" sz="1600" b="1" i="0" cap="all" baseline="0" dirty="0">
                <a:solidFill>
                  <a:schemeClr val="tx1"/>
                </a:solidFill>
                <a:latin typeface="Graphik" panose="020B0503030202060203" pitchFamily="34" charset="77"/>
              </a:defRPr>
            </a:lvl1pPr>
          </a:lstStyle>
          <a:p>
            <a:pPr lvl="0">
              <a:lnSpc>
                <a:spcPct val="80000"/>
              </a:lnSpc>
              <a:spcBef>
                <a:spcPts val="0"/>
              </a:spcBef>
            </a:pPr>
            <a:r>
              <a:rPr lang="pt-BR"/>
              <a:t>ONE OR TWO LINES</a:t>
            </a:r>
          </a:p>
        </p:txBody>
      </p:sp>
      <p:sp>
        <p:nvSpPr>
          <p:cNvPr id="20" name="Text Placeholder 2">
            <a:extLst>
              <a:ext uri="{FF2B5EF4-FFF2-40B4-BE49-F238E27FC236}">
                <a16:creationId xmlns:a16="http://schemas.microsoft.com/office/drawing/2014/main" id="{984E3EFE-0F5C-424A-9FC1-D0BB24E3B5F8}"/>
              </a:ext>
            </a:extLst>
          </p:cNvPr>
          <p:cNvSpPr>
            <a:spLocks noGrp="1"/>
          </p:cNvSpPr>
          <p:nvPr>
            <p:ph type="body" sz="quarter" idx="23" hasCustomPrompt="1"/>
          </p:nvPr>
        </p:nvSpPr>
        <p:spPr>
          <a:xfrm>
            <a:off x="3236915" y="4068763"/>
            <a:ext cx="2351087" cy="393609"/>
          </a:xfrm>
        </p:spPr>
        <p:txBody>
          <a:bodyPr vert="horz" lIns="0" tIns="0" rIns="0" bIns="0" rtlCol="0" anchor="b">
            <a:noAutofit/>
          </a:bodyPr>
          <a:lstStyle>
            <a:lvl1pPr>
              <a:defRPr lang="en-US" sz="1600" b="1" i="0" cap="all" baseline="0" dirty="0">
                <a:solidFill>
                  <a:schemeClr val="tx1"/>
                </a:solidFill>
                <a:latin typeface="Graphik" panose="020B0503030202060203" pitchFamily="34" charset="77"/>
              </a:defRPr>
            </a:lvl1pPr>
          </a:lstStyle>
          <a:p>
            <a:pPr lvl="0">
              <a:lnSpc>
                <a:spcPct val="80000"/>
              </a:lnSpc>
              <a:spcBef>
                <a:spcPts val="0"/>
              </a:spcBef>
            </a:pPr>
            <a:r>
              <a:rPr lang="pt-BR"/>
              <a:t>ONE OR TWO LINES</a:t>
            </a:r>
          </a:p>
        </p:txBody>
      </p:sp>
      <p:sp>
        <p:nvSpPr>
          <p:cNvPr id="21" name="Text Placeholder 4">
            <a:extLst>
              <a:ext uri="{FF2B5EF4-FFF2-40B4-BE49-F238E27FC236}">
                <a16:creationId xmlns:a16="http://schemas.microsoft.com/office/drawing/2014/main" id="{F1AFF83D-5149-5243-9E23-6A9548900E4B}"/>
              </a:ext>
            </a:extLst>
          </p:cNvPr>
          <p:cNvSpPr>
            <a:spLocks noGrp="1"/>
          </p:cNvSpPr>
          <p:nvPr>
            <p:ph type="body" sz="quarter" idx="24"/>
          </p:nvPr>
        </p:nvSpPr>
        <p:spPr>
          <a:xfrm>
            <a:off x="442914" y="4717850"/>
            <a:ext cx="2351087" cy="1303035"/>
          </a:xfrm>
        </p:spPr>
        <p:txBody>
          <a:bodyPr/>
          <a:lstStyle>
            <a:lvl1pPr>
              <a:defRPr sz="1400" b="0" i="0">
                <a:solidFill>
                  <a:schemeClr val="tx1"/>
                </a:solidFill>
              </a:defRPr>
            </a:lvl1pPr>
            <a:lvl2pPr>
              <a:defRPr sz="1400" b="0" i="0">
                <a:solidFill>
                  <a:schemeClr val="tx1"/>
                </a:solidFill>
              </a:defRPr>
            </a:lvl2pPr>
            <a:lvl3pPr>
              <a:defRPr sz="1400" b="0" i="0">
                <a:solidFill>
                  <a:schemeClr val="tx1"/>
                </a:solidFill>
              </a:defRPr>
            </a:lvl3pPr>
            <a:lvl4pPr>
              <a:defRPr sz="1400" b="0" i="0">
                <a:solidFill>
                  <a:schemeClr val="tx1"/>
                </a:solidFill>
              </a:defRPr>
            </a:lvl4pPr>
            <a:lvl5pPr>
              <a:defRPr sz="1400" b="0" i="0">
                <a:solidFill>
                  <a:schemeClr val="tx1"/>
                </a:solidFill>
              </a:defRPr>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22" name="Text Placeholder 4">
            <a:extLst>
              <a:ext uri="{FF2B5EF4-FFF2-40B4-BE49-F238E27FC236}">
                <a16:creationId xmlns:a16="http://schemas.microsoft.com/office/drawing/2014/main" id="{199FAE89-6C36-2941-A14A-9C5560D0DF8E}"/>
              </a:ext>
            </a:extLst>
          </p:cNvPr>
          <p:cNvSpPr>
            <a:spLocks noGrp="1"/>
          </p:cNvSpPr>
          <p:nvPr>
            <p:ph type="body" sz="quarter" idx="25"/>
          </p:nvPr>
        </p:nvSpPr>
        <p:spPr>
          <a:xfrm>
            <a:off x="3236915" y="4717850"/>
            <a:ext cx="2351087" cy="1303035"/>
          </a:xfrm>
        </p:spPr>
        <p:txBody>
          <a:bodyPr/>
          <a:lstStyle>
            <a:lvl1pPr>
              <a:defRPr sz="1400" b="0" i="0">
                <a:solidFill>
                  <a:schemeClr val="tx1"/>
                </a:solidFill>
              </a:defRPr>
            </a:lvl1pPr>
            <a:lvl2pPr>
              <a:defRPr sz="1400" b="0" i="0">
                <a:solidFill>
                  <a:schemeClr val="tx1"/>
                </a:solidFill>
              </a:defRPr>
            </a:lvl2pPr>
            <a:lvl3pPr>
              <a:defRPr sz="1400" b="0" i="0">
                <a:solidFill>
                  <a:schemeClr val="tx1"/>
                </a:solidFill>
              </a:defRPr>
            </a:lvl3pPr>
            <a:lvl4pPr>
              <a:defRPr sz="1400" b="0" i="0">
                <a:solidFill>
                  <a:schemeClr val="tx1"/>
                </a:solidFill>
              </a:defRPr>
            </a:lvl4pPr>
            <a:lvl5pPr>
              <a:defRPr sz="1400" b="0" i="0">
                <a:solidFill>
                  <a:schemeClr val="tx1"/>
                </a:solidFill>
              </a:defRPr>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Tree>
    <p:extLst>
      <p:ext uri="{BB962C8B-B14F-4D97-AF65-F5344CB8AC3E}">
        <p14:creationId xmlns:p14="http://schemas.microsoft.com/office/powerpoint/2010/main" val="1794606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Key Points 2.2">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7061" cy="3429000"/>
          </a:xfrm>
          <a:prstGeom prst="rect">
            <a:avLst/>
          </a:prstGeom>
          <a:pattFill prst="pct40">
            <a:fgClr>
              <a:srgbClr val="C0C0C0"/>
            </a:fgClr>
            <a:bgClr>
              <a:schemeClr val="bg1"/>
            </a:bgClr>
          </a:pattFill>
        </p:spPr>
        <p:txBody>
          <a:bodyPr vert="horz" lIns="108000" tIns="108000" rIns="0" bIns="0" rtlCol="0" anchor="ctr">
            <a:noAutofit/>
          </a:bodyPr>
          <a:lstStyle>
            <a:lvl1pPr>
              <a:defRPr lang="en-AU" b="0" i="0" dirty="0"/>
            </a:lvl1pPr>
          </a:lstStyle>
          <a:p>
            <a:pPr lvl="0" algn="ctr"/>
            <a:r>
              <a:rPr lang="pt-BR"/>
              <a:t>Insert picture here</a:t>
            </a:r>
          </a:p>
        </p:txBody>
      </p:sp>
      <p:sp>
        <p:nvSpPr>
          <p:cNvPr id="23" name="Text Placeholder 41">
            <a:extLst>
              <a:ext uri="{FF2B5EF4-FFF2-40B4-BE49-F238E27FC236}">
                <a16:creationId xmlns:a16="http://schemas.microsoft.com/office/drawing/2014/main" id="{CC2B1D72-4A20-4211-8697-CF58FA85EF36}"/>
              </a:ext>
            </a:extLst>
          </p:cNvPr>
          <p:cNvSpPr>
            <a:spLocks noGrp="1"/>
          </p:cNvSpPr>
          <p:nvPr>
            <p:ph type="body" sz="quarter" idx="19" hasCustomPrompt="1"/>
          </p:nvPr>
        </p:nvSpPr>
        <p:spPr>
          <a:xfrm>
            <a:off x="6539880" y="823120"/>
            <a:ext cx="5209200" cy="658669"/>
          </a:xfrm>
        </p:spPr>
        <p:txBody>
          <a:bodyPr vert="horz" lIns="0" tIns="0" rIns="0" bIns="0" rtlCol="0" anchor="b">
            <a:noAutofit/>
          </a:bodyPr>
          <a:lstStyle>
            <a:lvl1pPr>
              <a:defRPr lang="en-US" sz="2400" b="1" i="0" cap="all" baseline="0" dirty="0">
                <a:solidFill>
                  <a:schemeClr val="accent1"/>
                </a:solidFill>
                <a:latin typeface="Graphik" panose="020B0503030202060203" pitchFamily="34" charset="77"/>
              </a:defRPr>
            </a:lvl1pPr>
          </a:lstStyle>
          <a:p>
            <a:pPr lvl="0">
              <a:lnSpc>
                <a:spcPct val="80000"/>
              </a:lnSpc>
              <a:spcBef>
                <a:spcPts val="0"/>
              </a:spcBef>
            </a:pPr>
            <a:r>
              <a:rPr lang="pt-BR"/>
              <a:t>INSERT A MESSAGE HERE,</a:t>
            </a:r>
            <a:br>
              <a:rPr lang="pt-BR"/>
            </a:br>
            <a:r>
              <a:rPr lang="pt-BR"/>
              <a:t>MAX FEW LINES</a:t>
            </a:r>
          </a:p>
        </p:txBody>
      </p:sp>
      <p:sp>
        <p:nvSpPr>
          <p:cNvPr id="25" name="Picture Placeholder 6">
            <a:extLst>
              <a:ext uri="{FF2B5EF4-FFF2-40B4-BE49-F238E27FC236}">
                <a16:creationId xmlns:a16="http://schemas.microsoft.com/office/drawing/2014/main" id="{A7F704BD-FB15-4C94-B9D3-AE5072BC4A91}"/>
              </a:ext>
            </a:extLst>
          </p:cNvPr>
          <p:cNvSpPr>
            <a:spLocks noGrp="1"/>
          </p:cNvSpPr>
          <p:nvPr>
            <p:ph type="pic" sz="quarter" idx="20" hasCustomPrompt="1"/>
          </p:nvPr>
        </p:nvSpPr>
        <p:spPr>
          <a:xfrm>
            <a:off x="1" y="0"/>
            <a:ext cx="6094943" cy="3429000"/>
          </a:xfrm>
          <a:prstGeom prst="rect">
            <a:avLst/>
          </a:prstGeom>
          <a:pattFill prst="pct40">
            <a:fgClr>
              <a:srgbClr val="C0C0C0"/>
            </a:fgClr>
            <a:bgClr>
              <a:schemeClr val="bg1"/>
            </a:bgClr>
          </a:pattFill>
        </p:spPr>
        <p:txBody>
          <a:bodyPr vert="horz" lIns="108000" tIns="108000" rIns="0" bIns="0" rtlCol="0" anchor="ctr">
            <a:noAutofit/>
          </a:bodyPr>
          <a:lstStyle>
            <a:lvl1pPr>
              <a:defRPr lang="en-AU" b="0" i="0" dirty="0"/>
            </a:lvl1pPr>
          </a:lstStyle>
          <a:p>
            <a:pPr lvl="0" algn="ctr"/>
            <a:r>
              <a:rPr lang="pt-BR"/>
              <a:t>Insert picture here</a:t>
            </a:r>
          </a:p>
        </p:txBody>
      </p:sp>
      <p:sp>
        <p:nvSpPr>
          <p:cNvPr id="8" name="Footer Placeholder 5">
            <a:extLst>
              <a:ext uri="{FF2B5EF4-FFF2-40B4-BE49-F238E27FC236}">
                <a16:creationId xmlns:a16="http://schemas.microsoft.com/office/drawing/2014/main" id="{AD8D73BD-7597-7344-8338-86AFCEB373BE}"/>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0" name="Slide Number Placeholder 6">
            <a:extLst>
              <a:ext uri="{FF2B5EF4-FFF2-40B4-BE49-F238E27FC236}">
                <a16:creationId xmlns:a16="http://schemas.microsoft.com/office/drawing/2014/main" id="{AA76ED06-98C0-A145-8CA6-32E8B59F88D4}"/>
              </a:ext>
            </a:extLst>
          </p:cNvPr>
          <p:cNvSpPr>
            <a:spLocks noGrp="1"/>
          </p:cNvSpPr>
          <p:nvPr>
            <p:ph type="sldNum" sz="quarter" idx="21"/>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3" name="Text Placeholder 2">
            <a:extLst>
              <a:ext uri="{FF2B5EF4-FFF2-40B4-BE49-F238E27FC236}">
                <a16:creationId xmlns:a16="http://schemas.microsoft.com/office/drawing/2014/main" id="{CD98894B-341B-8C4C-B36E-6E2D445D2C1A}"/>
              </a:ext>
            </a:extLst>
          </p:cNvPr>
          <p:cNvSpPr>
            <a:spLocks noGrp="1"/>
          </p:cNvSpPr>
          <p:nvPr>
            <p:ph type="body" sz="quarter" idx="22" hasCustomPrompt="1"/>
          </p:nvPr>
        </p:nvSpPr>
        <p:spPr>
          <a:xfrm>
            <a:off x="6539879" y="1591895"/>
            <a:ext cx="5209035" cy="955454"/>
          </a:xfrm>
        </p:spPr>
        <p:txBody>
          <a:bodyPr/>
          <a:lstStyle>
            <a:lvl1pPr>
              <a:defRPr sz="1400" b="0" i="0"/>
            </a:lvl1pPr>
            <a:lvl2pPr>
              <a:defRPr sz="1400"/>
            </a:lvl2pPr>
            <a:lvl3pPr>
              <a:defRPr sz="1400"/>
            </a:lvl3pPr>
            <a:lvl4pPr>
              <a:defRPr sz="1400"/>
            </a:lvl4pPr>
            <a:lvl5pPr>
              <a:defRPr sz="1400"/>
            </a:lvl5pPr>
          </a:lstStyle>
          <a:p>
            <a:pPr lvl="0"/>
            <a:r>
              <a:rPr lang="pt-BR"/>
              <a:t>Vestibulum id ligula porta felis euismod semper. Aenean eu leo quam. Pellentesque ornare sem lacinia quam venenatis vestibulum. Donec id elit non mi porta gravida at eget metus.</a:t>
            </a:r>
          </a:p>
        </p:txBody>
      </p:sp>
      <p:sp>
        <p:nvSpPr>
          <p:cNvPr id="13" name="Text Placeholder 41">
            <a:extLst>
              <a:ext uri="{FF2B5EF4-FFF2-40B4-BE49-F238E27FC236}">
                <a16:creationId xmlns:a16="http://schemas.microsoft.com/office/drawing/2014/main" id="{0C415B98-6F4B-C140-8EA6-8A67D2DCC7F7}"/>
              </a:ext>
            </a:extLst>
          </p:cNvPr>
          <p:cNvSpPr>
            <a:spLocks noGrp="1"/>
          </p:cNvSpPr>
          <p:nvPr>
            <p:ph type="body" sz="quarter" idx="23" hasCustomPrompt="1"/>
          </p:nvPr>
        </p:nvSpPr>
        <p:spPr>
          <a:xfrm>
            <a:off x="438146" y="4218676"/>
            <a:ext cx="5209200" cy="658669"/>
          </a:xfrm>
        </p:spPr>
        <p:txBody>
          <a:bodyPr vert="horz" lIns="0" tIns="0" rIns="0" bIns="0" rtlCol="0" anchor="b">
            <a:noAutofit/>
          </a:bodyPr>
          <a:lstStyle>
            <a:lvl1pPr>
              <a:defRPr lang="en-US" sz="2400" b="1" i="0" cap="all" baseline="0" dirty="0">
                <a:solidFill>
                  <a:schemeClr val="accent1"/>
                </a:solidFill>
                <a:latin typeface="Graphik" panose="020B0503030202060203" pitchFamily="34" charset="77"/>
              </a:defRPr>
            </a:lvl1pPr>
          </a:lstStyle>
          <a:p>
            <a:pPr lvl="0">
              <a:lnSpc>
                <a:spcPct val="80000"/>
              </a:lnSpc>
              <a:spcBef>
                <a:spcPts val="0"/>
              </a:spcBef>
            </a:pPr>
            <a:r>
              <a:rPr lang="pt-BR"/>
              <a:t>INSERT A MESSAGE HERE,</a:t>
            </a:r>
            <a:br>
              <a:rPr lang="pt-BR"/>
            </a:br>
            <a:r>
              <a:rPr lang="pt-BR"/>
              <a:t>MAX FEW LINES</a:t>
            </a:r>
          </a:p>
        </p:txBody>
      </p:sp>
      <p:sp>
        <p:nvSpPr>
          <p:cNvPr id="14" name="Text Placeholder 2">
            <a:extLst>
              <a:ext uri="{FF2B5EF4-FFF2-40B4-BE49-F238E27FC236}">
                <a16:creationId xmlns:a16="http://schemas.microsoft.com/office/drawing/2014/main" id="{9B939305-5FE5-2142-B4C1-C1B7B73CE3B8}"/>
              </a:ext>
            </a:extLst>
          </p:cNvPr>
          <p:cNvSpPr>
            <a:spLocks noGrp="1"/>
          </p:cNvSpPr>
          <p:nvPr>
            <p:ph type="body" sz="quarter" idx="24" hasCustomPrompt="1"/>
          </p:nvPr>
        </p:nvSpPr>
        <p:spPr>
          <a:xfrm>
            <a:off x="438146" y="4987452"/>
            <a:ext cx="5209035" cy="955454"/>
          </a:xfrm>
        </p:spPr>
        <p:txBody>
          <a:bodyPr/>
          <a:lstStyle>
            <a:lvl1pPr>
              <a:defRPr sz="1400" b="0" i="0"/>
            </a:lvl1pPr>
            <a:lvl2pPr>
              <a:defRPr sz="1400"/>
            </a:lvl2pPr>
            <a:lvl3pPr>
              <a:defRPr sz="1400"/>
            </a:lvl3pPr>
            <a:lvl4pPr>
              <a:defRPr sz="1400"/>
            </a:lvl4pPr>
            <a:lvl5pPr>
              <a:defRPr sz="1400"/>
            </a:lvl5pPr>
          </a:lstStyle>
          <a:p>
            <a:pPr lvl="0"/>
            <a:r>
              <a:rPr lang="pt-BR"/>
              <a:t>Vestibulum id ligula porta felis euismod semper. Aenean eu leo quam. Pellentesque ornare sem lacinia quam venenatis vestibulum. Donec id elit non mi porta gravida at eget metus.</a:t>
            </a:r>
          </a:p>
        </p:txBody>
      </p:sp>
    </p:spTree>
    <p:extLst>
      <p:ext uri="{BB962C8B-B14F-4D97-AF65-F5344CB8AC3E}">
        <p14:creationId xmlns:p14="http://schemas.microsoft.com/office/powerpoint/2010/main" val="369055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Key Points 2.3">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DD10A8B2-CEF9-4306-AD7E-2E5F69D406B3}"/>
              </a:ext>
            </a:extLst>
          </p:cNvPr>
          <p:cNvSpPr>
            <a:spLocks noGrp="1"/>
          </p:cNvSpPr>
          <p:nvPr>
            <p:ph type="pic" sz="quarter" idx="17" hasCustomPrompt="1"/>
          </p:nvPr>
        </p:nvSpPr>
        <p:spPr>
          <a:xfrm>
            <a:off x="0" y="0"/>
            <a:ext cx="12192000" cy="2769616"/>
          </a:xfrm>
          <a:prstGeom prst="rect">
            <a:avLst/>
          </a:prstGeom>
          <a:pattFill prst="pct40">
            <a:fgClr>
              <a:srgbClr val="C0C0C0"/>
            </a:fgClr>
            <a:bgClr>
              <a:schemeClr val="bg1"/>
            </a:bgClr>
          </a:pattFill>
        </p:spPr>
        <p:txBody>
          <a:bodyPr lIns="108000" tIns="108000" rIns="0" anchor="ctr" anchorCtr="0"/>
          <a:lstStyle>
            <a:lvl1pPr algn="ctr">
              <a:defRPr b="0" i="0"/>
            </a:lvl1pPr>
          </a:lstStyle>
          <a:p>
            <a:r>
              <a:rPr lang="pt-BR"/>
              <a:t>Insert picture here</a:t>
            </a: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2" y="3205740"/>
            <a:ext cx="3993810" cy="1513334"/>
          </a:xfrm>
          <a:prstGeom prst="rect">
            <a:avLst/>
          </a:prstGeom>
        </p:spPr>
        <p:txBody>
          <a:bodyPr wrap="square" lIns="0" tIns="91440" rIns="0" bIns="0">
            <a:spAutoFit/>
          </a:bodyPr>
          <a:lstStyle>
            <a:lvl1pPr>
              <a:lnSpc>
                <a:spcPct val="70000"/>
              </a:lnSpc>
              <a:defRPr sz="4397" b="0" i="0">
                <a:latin typeface="Graphik Black" panose="020B0503030202060203" pitchFamily="34" charset="77"/>
              </a:defRPr>
            </a:lvl1pPr>
          </a:lstStyle>
          <a:p>
            <a:pPr lvl="0"/>
            <a:r>
              <a:rPr lang="pt-BR"/>
              <a:t>TITLE GOES HERE IN A FEW LINES</a:t>
            </a:r>
          </a:p>
        </p:txBody>
      </p:sp>
      <p:sp>
        <p:nvSpPr>
          <p:cNvPr id="10" name="Slide Number Placeholder 4">
            <a:extLst>
              <a:ext uri="{FF2B5EF4-FFF2-40B4-BE49-F238E27FC236}">
                <a16:creationId xmlns:a16="http://schemas.microsoft.com/office/drawing/2014/main" id="{928E6512-7E8D-6D43-B928-AE6DA17F4A63}"/>
              </a:ext>
            </a:extLst>
          </p:cNvPr>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1" name="Footer Placeholder 3">
            <a:extLst>
              <a:ext uri="{FF2B5EF4-FFF2-40B4-BE49-F238E27FC236}">
                <a16:creationId xmlns:a16="http://schemas.microsoft.com/office/drawing/2014/main" id="{9A15498F-F7D3-C443-AD30-2ED1A47D5D0B}"/>
              </a:ext>
            </a:extLst>
          </p:cNvPr>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2" name="Text Placeholder 2">
            <a:extLst>
              <a:ext uri="{FF2B5EF4-FFF2-40B4-BE49-F238E27FC236}">
                <a16:creationId xmlns:a16="http://schemas.microsoft.com/office/drawing/2014/main" id="{44B788D2-84C5-B743-A654-8F696AB42E9B}"/>
              </a:ext>
            </a:extLst>
          </p:cNvPr>
          <p:cNvSpPr>
            <a:spLocks noGrp="1"/>
          </p:cNvSpPr>
          <p:nvPr>
            <p:ph type="body" sz="quarter" idx="20" hasCustomPrompt="1"/>
          </p:nvPr>
        </p:nvSpPr>
        <p:spPr>
          <a:xfrm>
            <a:off x="4945127" y="3205741"/>
            <a:ext cx="2728073"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3" name="Text Placeholder 2">
            <a:extLst>
              <a:ext uri="{FF2B5EF4-FFF2-40B4-BE49-F238E27FC236}">
                <a16:creationId xmlns:a16="http://schemas.microsoft.com/office/drawing/2014/main" id="{1979342D-2CA9-734F-9B8D-CBB620630A45}"/>
              </a:ext>
            </a:extLst>
          </p:cNvPr>
          <p:cNvSpPr>
            <a:spLocks noGrp="1"/>
          </p:cNvSpPr>
          <p:nvPr>
            <p:ph type="body" sz="quarter" idx="23" hasCustomPrompt="1"/>
          </p:nvPr>
        </p:nvSpPr>
        <p:spPr>
          <a:xfrm>
            <a:off x="8245876" y="3205741"/>
            <a:ext cx="2728073"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9" name="Text Placeholder 4">
            <a:extLst>
              <a:ext uri="{FF2B5EF4-FFF2-40B4-BE49-F238E27FC236}">
                <a16:creationId xmlns:a16="http://schemas.microsoft.com/office/drawing/2014/main" id="{99C5331D-7684-3F49-B830-04DE7DC0E837}"/>
              </a:ext>
            </a:extLst>
          </p:cNvPr>
          <p:cNvSpPr>
            <a:spLocks noGrp="1"/>
          </p:cNvSpPr>
          <p:nvPr>
            <p:ph type="body" sz="quarter" idx="24"/>
          </p:nvPr>
        </p:nvSpPr>
        <p:spPr>
          <a:xfrm>
            <a:off x="4945127" y="3854828"/>
            <a:ext cx="2728073" cy="1303035"/>
          </a:xfrm>
        </p:spPr>
        <p:txBody>
          <a:bodyPr/>
          <a:lstStyle>
            <a:lvl1pPr>
              <a:defRPr sz="1400" b="0" i="0"/>
            </a:lvl1pPr>
            <a:lvl2pPr>
              <a:defRPr sz="1400" b="0" i="0"/>
            </a:lvl2pPr>
            <a:lvl3pPr>
              <a:defRPr sz="1400" b="0" i="0"/>
            </a:lvl3pPr>
            <a:lvl4pPr>
              <a:defRPr sz="1400" b="0" i="0"/>
            </a:lvl4pPr>
            <a:lvl5pPr>
              <a:defRPr sz="1400"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20" name="Text Placeholder 4">
            <a:extLst>
              <a:ext uri="{FF2B5EF4-FFF2-40B4-BE49-F238E27FC236}">
                <a16:creationId xmlns:a16="http://schemas.microsoft.com/office/drawing/2014/main" id="{71C24649-30FA-A34B-A05B-FE2B0436F516}"/>
              </a:ext>
            </a:extLst>
          </p:cNvPr>
          <p:cNvSpPr>
            <a:spLocks noGrp="1"/>
          </p:cNvSpPr>
          <p:nvPr>
            <p:ph type="body" sz="quarter" idx="25"/>
          </p:nvPr>
        </p:nvSpPr>
        <p:spPr>
          <a:xfrm>
            <a:off x="8245876" y="3854828"/>
            <a:ext cx="2728073" cy="1303035"/>
          </a:xfrm>
        </p:spPr>
        <p:txBody>
          <a:bodyPr/>
          <a:lstStyle>
            <a:lvl1pPr>
              <a:defRPr sz="1400" b="0" i="0"/>
            </a:lvl1pPr>
            <a:lvl2pPr>
              <a:defRPr sz="1400" b="0" i="0"/>
            </a:lvl2pPr>
            <a:lvl3pPr>
              <a:defRPr sz="1400" b="0" i="0"/>
            </a:lvl3pPr>
            <a:lvl4pPr>
              <a:defRPr sz="1400" b="0" i="0"/>
            </a:lvl4pPr>
            <a:lvl5pPr>
              <a:defRPr sz="1400"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Tree>
    <p:extLst>
      <p:ext uri="{BB962C8B-B14F-4D97-AF65-F5344CB8AC3E}">
        <p14:creationId xmlns:p14="http://schemas.microsoft.com/office/powerpoint/2010/main" val="3876022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Key Points 3.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6056157" y="0"/>
            <a:ext cx="6135843"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0" i="0">
              <a:latin typeface="Graphik Regular" panose="020B0503030202060203" pitchFamily="34" charset="77"/>
            </a:endParaRPr>
          </a:p>
        </p:txBody>
      </p:sp>
      <p:sp>
        <p:nvSpPr>
          <p:cNvPr id="12" name="Slide Number Placeholder 4">
            <a:extLst>
              <a:ext uri="{FF2B5EF4-FFF2-40B4-BE49-F238E27FC236}">
                <a16:creationId xmlns:a16="http://schemas.microsoft.com/office/drawing/2014/main" id="{2FB9D5EB-E6C6-1A4D-912A-9099E98AAC0F}"/>
              </a:ext>
            </a:extLst>
          </p:cNvPr>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4" name="Footer Placeholder 3">
            <a:extLst>
              <a:ext uri="{FF2B5EF4-FFF2-40B4-BE49-F238E27FC236}">
                <a16:creationId xmlns:a16="http://schemas.microsoft.com/office/drawing/2014/main" id="{2CAB47BC-90FF-164D-ABD8-0BBF2288C1B6}"/>
              </a:ext>
            </a:extLst>
          </p:cNvPr>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3" name="Text Placeholder 2">
            <a:extLst>
              <a:ext uri="{FF2B5EF4-FFF2-40B4-BE49-F238E27FC236}">
                <a16:creationId xmlns:a16="http://schemas.microsoft.com/office/drawing/2014/main" id="{D64941FA-ED2C-F84D-A9E9-EA53A871390D}"/>
              </a:ext>
            </a:extLst>
          </p:cNvPr>
          <p:cNvSpPr>
            <a:spLocks noGrp="1"/>
          </p:cNvSpPr>
          <p:nvPr>
            <p:ph type="body" sz="quarter" idx="20" hasCustomPrompt="1"/>
          </p:nvPr>
        </p:nvSpPr>
        <p:spPr>
          <a:xfrm>
            <a:off x="425171" y="2194955"/>
            <a:ext cx="5031165"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5" name="Text Placeholder 2">
            <a:extLst>
              <a:ext uri="{FF2B5EF4-FFF2-40B4-BE49-F238E27FC236}">
                <a16:creationId xmlns:a16="http://schemas.microsoft.com/office/drawing/2014/main" id="{85025E8E-511D-2346-B834-FC277EB39341}"/>
              </a:ext>
            </a:extLst>
          </p:cNvPr>
          <p:cNvSpPr>
            <a:spLocks noGrp="1"/>
          </p:cNvSpPr>
          <p:nvPr>
            <p:ph type="body" sz="quarter" idx="21"/>
          </p:nvPr>
        </p:nvSpPr>
        <p:spPr>
          <a:xfrm>
            <a:off x="425171" y="2687595"/>
            <a:ext cx="5031165" cy="3136477"/>
          </a:xfrm>
        </p:spPr>
        <p:txBody>
          <a:bodyPr/>
          <a:lstStyle>
            <a:lvl1pPr>
              <a:defRPr b="0" i="0"/>
            </a:lvl1pPr>
            <a:lvl2pPr>
              <a:defRPr b="0" i="0"/>
            </a:lvl2pPr>
            <a:lvl3pPr>
              <a:defRPr b="0" i="0"/>
            </a:lvl3pPr>
            <a:lvl4pPr>
              <a:defRPr b="0" i="0"/>
            </a:lvl4pPr>
            <a:lvl5pPr>
              <a:defRPr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17" name="Text Placeholder 2">
            <a:extLst>
              <a:ext uri="{FF2B5EF4-FFF2-40B4-BE49-F238E27FC236}">
                <a16:creationId xmlns:a16="http://schemas.microsoft.com/office/drawing/2014/main" id="{E24D591B-48A7-804B-A53C-C22226F2658A}"/>
              </a:ext>
            </a:extLst>
          </p:cNvPr>
          <p:cNvSpPr>
            <a:spLocks noGrp="1"/>
          </p:cNvSpPr>
          <p:nvPr>
            <p:ph type="body" sz="quarter" idx="22"/>
          </p:nvPr>
        </p:nvSpPr>
        <p:spPr>
          <a:xfrm>
            <a:off x="6801920" y="2687595"/>
            <a:ext cx="5031165" cy="3136477"/>
          </a:xfrm>
        </p:spPr>
        <p:txBody>
          <a:bodyPr/>
          <a:lstStyle>
            <a:lvl1pPr>
              <a:defRPr b="0" i="0"/>
            </a:lvl1pPr>
            <a:lvl2pPr>
              <a:defRPr b="0" i="0"/>
            </a:lvl2pPr>
            <a:lvl3pPr>
              <a:defRPr b="0" i="0"/>
            </a:lvl3pPr>
            <a:lvl4pPr>
              <a:defRPr b="0" i="0"/>
            </a:lvl4pPr>
            <a:lvl5pPr>
              <a:defRPr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18" name="Text Placeholder 2">
            <a:extLst>
              <a:ext uri="{FF2B5EF4-FFF2-40B4-BE49-F238E27FC236}">
                <a16:creationId xmlns:a16="http://schemas.microsoft.com/office/drawing/2014/main" id="{E01325CA-6A50-3646-8088-C3C2BDC75F3B}"/>
              </a:ext>
            </a:extLst>
          </p:cNvPr>
          <p:cNvSpPr>
            <a:spLocks noGrp="1"/>
          </p:cNvSpPr>
          <p:nvPr>
            <p:ph type="body" sz="quarter" idx="23" hasCustomPrompt="1"/>
          </p:nvPr>
        </p:nvSpPr>
        <p:spPr>
          <a:xfrm>
            <a:off x="6801920" y="2194955"/>
            <a:ext cx="5031165"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0" name="Title 1">
            <a:extLst>
              <a:ext uri="{FF2B5EF4-FFF2-40B4-BE49-F238E27FC236}">
                <a16:creationId xmlns:a16="http://schemas.microsoft.com/office/drawing/2014/main" id="{AE63AE5C-7769-0445-A23E-A4FB1CE741EF}"/>
              </a:ext>
            </a:extLst>
          </p:cNvPr>
          <p:cNvSpPr>
            <a:spLocks noGrp="1"/>
          </p:cNvSpPr>
          <p:nvPr>
            <p:ph type="title" hasCustomPrompt="1"/>
          </p:nvPr>
        </p:nvSpPr>
        <p:spPr>
          <a:xfrm>
            <a:off x="425171" y="296863"/>
            <a:ext cx="5162831"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1233197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Key Points 3.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0" i="0">
              <a:latin typeface="Graphik Regular" panose="020B0503030202060203" pitchFamily="34" charset="77"/>
            </a:endParaRPr>
          </a:p>
        </p:txBody>
      </p:sp>
      <p:sp>
        <p:nvSpPr>
          <p:cNvPr id="12" name="Slide Number Placeholder 4">
            <a:extLst>
              <a:ext uri="{FF2B5EF4-FFF2-40B4-BE49-F238E27FC236}">
                <a16:creationId xmlns:a16="http://schemas.microsoft.com/office/drawing/2014/main" id="{2FB9D5EB-E6C6-1A4D-912A-9099E98AAC0F}"/>
              </a:ext>
            </a:extLst>
          </p:cNvPr>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4" name="Footer Placeholder 3">
            <a:extLst>
              <a:ext uri="{FF2B5EF4-FFF2-40B4-BE49-F238E27FC236}">
                <a16:creationId xmlns:a16="http://schemas.microsoft.com/office/drawing/2014/main" id="{2CAB47BC-90FF-164D-ABD8-0BBF2288C1B6}"/>
              </a:ext>
            </a:extLst>
          </p:cNvPr>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17" name="Text Placeholder 2">
            <a:extLst>
              <a:ext uri="{FF2B5EF4-FFF2-40B4-BE49-F238E27FC236}">
                <a16:creationId xmlns:a16="http://schemas.microsoft.com/office/drawing/2014/main" id="{7B31F9C2-E644-0849-9024-C755281CB92C}"/>
              </a:ext>
            </a:extLst>
          </p:cNvPr>
          <p:cNvSpPr>
            <a:spLocks noGrp="1"/>
          </p:cNvSpPr>
          <p:nvPr>
            <p:ph type="body" sz="quarter" idx="20" hasCustomPrompt="1"/>
          </p:nvPr>
        </p:nvSpPr>
        <p:spPr>
          <a:xfrm>
            <a:off x="425171" y="2194955"/>
            <a:ext cx="5031165"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8" name="Text Placeholder 2">
            <a:extLst>
              <a:ext uri="{FF2B5EF4-FFF2-40B4-BE49-F238E27FC236}">
                <a16:creationId xmlns:a16="http://schemas.microsoft.com/office/drawing/2014/main" id="{A4857463-6790-0C4C-BDB8-F23673050845}"/>
              </a:ext>
            </a:extLst>
          </p:cNvPr>
          <p:cNvSpPr>
            <a:spLocks noGrp="1"/>
          </p:cNvSpPr>
          <p:nvPr>
            <p:ph type="body" sz="quarter" idx="21"/>
          </p:nvPr>
        </p:nvSpPr>
        <p:spPr>
          <a:xfrm>
            <a:off x="425171" y="2687595"/>
            <a:ext cx="5031165" cy="3136477"/>
          </a:xfrm>
        </p:spPr>
        <p:txBody>
          <a:bodyPr/>
          <a:lstStyle>
            <a:lvl1pPr>
              <a:defRPr b="0" i="0"/>
            </a:lvl1pPr>
            <a:lvl2pPr>
              <a:defRPr b="0" i="0"/>
            </a:lvl2pPr>
            <a:lvl3pPr>
              <a:defRPr b="0" i="0"/>
            </a:lvl3pPr>
            <a:lvl4pPr>
              <a:defRPr b="0" i="0"/>
            </a:lvl4pPr>
            <a:lvl5pPr>
              <a:defRPr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19" name="Text Placeholder 2">
            <a:extLst>
              <a:ext uri="{FF2B5EF4-FFF2-40B4-BE49-F238E27FC236}">
                <a16:creationId xmlns:a16="http://schemas.microsoft.com/office/drawing/2014/main" id="{12CFE8AC-81E4-DD47-88B4-FE8E5EF66477}"/>
              </a:ext>
            </a:extLst>
          </p:cNvPr>
          <p:cNvSpPr>
            <a:spLocks noGrp="1"/>
          </p:cNvSpPr>
          <p:nvPr>
            <p:ph type="body" sz="quarter" idx="22"/>
          </p:nvPr>
        </p:nvSpPr>
        <p:spPr>
          <a:xfrm>
            <a:off x="6801920" y="2687595"/>
            <a:ext cx="5031165" cy="3136477"/>
          </a:xfrm>
        </p:spPr>
        <p:txBody>
          <a:bodyPr/>
          <a:lstStyle>
            <a:lvl1pPr>
              <a:defRPr b="0" i="0"/>
            </a:lvl1pPr>
            <a:lvl2pPr>
              <a:defRPr b="0" i="0"/>
            </a:lvl2pPr>
            <a:lvl3pPr>
              <a:defRPr b="0" i="0"/>
            </a:lvl3pPr>
            <a:lvl4pPr>
              <a:defRPr b="0" i="0"/>
            </a:lvl4pPr>
            <a:lvl5pPr>
              <a:defRPr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20" name="Text Placeholder 2">
            <a:extLst>
              <a:ext uri="{FF2B5EF4-FFF2-40B4-BE49-F238E27FC236}">
                <a16:creationId xmlns:a16="http://schemas.microsoft.com/office/drawing/2014/main" id="{5E7D14C9-E0A3-624B-A997-5D5CAD391203}"/>
              </a:ext>
            </a:extLst>
          </p:cNvPr>
          <p:cNvSpPr>
            <a:spLocks noGrp="1"/>
          </p:cNvSpPr>
          <p:nvPr>
            <p:ph type="body" sz="quarter" idx="23" hasCustomPrompt="1"/>
          </p:nvPr>
        </p:nvSpPr>
        <p:spPr>
          <a:xfrm>
            <a:off x="6801920" y="2194955"/>
            <a:ext cx="5031165"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0" name="Title 1">
            <a:extLst>
              <a:ext uri="{FF2B5EF4-FFF2-40B4-BE49-F238E27FC236}">
                <a16:creationId xmlns:a16="http://schemas.microsoft.com/office/drawing/2014/main" id="{2AD273DA-5AB1-F84F-8A9F-1D3CD194DC35}"/>
              </a:ext>
            </a:extLst>
          </p:cNvPr>
          <p:cNvSpPr>
            <a:spLocks noGrp="1"/>
          </p:cNvSpPr>
          <p:nvPr>
            <p:ph type="title" hasCustomPrompt="1"/>
          </p:nvPr>
        </p:nvSpPr>
        <p:spPr>
          <a:xfrm>
            <a:off x="425171" y="296863"/>
            <a:ext cx="5162831"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70196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Key Points 1.1">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6588299B-290B-C84B-A077-CA8C2C8C47B4}"/>
              </a:ext>
            </a:extLst>
          </p:cNvPr>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14" name="Footer Placeholder 3">
            <a:extLst>
              <a:ext uri="{FF2B5EF4-FFF2-40B4-BE49-F238E27FC236}">
                <a16:creationId xmlns:a16="http://schemas.microsoft.com/office/drawing/2014/main" id="{3B978C1C-867C-2045-97C4-51C538988DD9}"/>
              </a:ext>
            </a:extLst>
          </p:cNvPr>
          <p:cNvSpPr>
            <a:spLocks noGrp="1"/>
          </p:cNvSpPr>
          <p:nvPr>
            <p:ph type="ftr" sz="quarter" idx="3"/>
          </p:nvPr>
        </p:nvSpPr>
        <p:spPr>
          <a:xfrm>
            <a:off x="7391584" y="6537399"/>
            <a:ext cx="4141956" cy="161962"/>
          </a:xfrm>
          <a:prstGeom prst="rect">
            <a:avLst/>
          </a:prstGeom>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3" name="Text Placeholder 2">
            <a:extLst>
              <a:ext uri="{FF2B5EF4-FFF2-40B4-BE49-F238E27FC236}">
                <a16:creationId xmlns:a16="http://schemas.microsoft.com/office/drawing/2014/main" id="{70B01807-FA4D-6340-80D1-7C3F4F897D75}"/>
              </a:ext>
            </a:extLst>
          </p:cNvPr>
          <p:cNvSpPr>
            <a:spLocks noGrp="1"/>
          </p:cNvSpPr>
          <p:nvPr>
            <p:ph type="body" sz="quarter" idx="19" hasCustomPrompt="1"/>
          </p:nvPr>
        </p:nvSpPr>
        <p:spPr>
          <a:xfrm>
            <a:off x="425171" y="2223573"/>
            <a:ext cx="3659029"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8" name="Text Placeholder 2">
            <a:extLst>
              <a:ext uri="{FF2B5EF4-FFF2-40B4-BE49-F238E27FC236}">
                <a16:creationId xmlns:a16="http://schemas.microsoft.com/office/drawing/2014/main" id="{F40238EA-29B3-8E4B-8D9F-0C47DB505050}"/>
              </a:ext>
            </a:extLst>
          </p:cNvPr>
          <p:cNvSpPr>
            <a:spLocks noGrp="1"/>
          </p:cNvSpPr>
          <p:nvPr>
            <p:ph type="body" sz="quarter" idx="20"/>
          </p:nvPr>
        </p:nvSpPr>
        <p:spPr>
          <a:xfrm>
            <a:off x="425171" y="2716213"/>
            <a:ext cx="3659029" cy="3136477"/>
          </a:xfrm>
        </p:spPr>
        <p:txBody>
          <a:bodyPr/>
          <a:lstStyle>
            <a:lvl1pPr>
              <a:defRPr b="0" i="0"/>
            </a:lvl1pPr>
            <a:lvl2pPr>
              <a:defRPr b="0" i="0"/>
            </a:lvl2pPr>
            <a:lvl3pPr>
              <a:defRPr b="0" i="0"/>
            </a:lvl3pPr>
            <a:lvl4pPr>
              <a:defRPr b="0" i="0"/>
            </a:lvl4pPr>
            <a:lvl5pPr>
              <a:defRPr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19" name="Text Placeholder 2">
            <a:extLst>
              <a:ext uri="{FF2B5EF4-FFF2-40B4-BE49-F238E27FC236}">
                <a16:creationId xmlns:a16="http://schemas.microsoft.com/office/drawing/2014/main" id="{17EDC6CB-3D5D-BE4D-9BC4-629E18FA4A2D}"/>
              </a:ext>
            </a:extLst>
          </p:cNvPr>
          <p:cNvSpPr>
            <a:spLocks noGrp="1"/>
          </p:cNvSpPr>
          <p:nvPr>
            <p:ph type="body" sz="quarter" idx="21"/>
          </p:nvPr>
        </p:nvSpPr>
        <p:spPr>
          <a:xfrm>
            <a:off x="8174056" y="2716213"/>
            <a:ext cx="3659029" cy="3136477"/>
          </a:xfrm>
        </p:spPr>
        <p:txBody>
          <a:bodyPr/>
          <a:lstStyle>
            <a:lvl1pPr>
              <a:defRPr b="0" i="0"/>
            </a:lvl1pPr>
            <a:lvl2pPr>
              <a:defRPr b="0" i="0"/>
            </a:lvl2pPr>
            <a:lvl3pPr>
              <a:defRPr b="0" i="0"/>
            </a:lvl3pPr>
            <a:lvl4pPr>
              <a:defRPr b="0" i="0"/>
            </a:lvl4pPr>
            <a:lvl5pPr>
              <a:defRPr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20" name="Text Placeholder 2">
            <a:extLst>
              <a:ext uri="{FF2B5EF4-FFF2-40B4-BE49-F238E27FC236}">
                <a16:creationId xmlns:a16="http://schemas.microsoft.com/office/drawing/2014/main" id="{A624FE67-92E9-7D49-ACFC-55B8CBCE9221}"/>
              </a:ext>
            </a:extLst>
          </p:cNvPr>
          <p:cNvSpPr>
            <a:spLocks noGrp="1"/>
          </p:cNvSpPr>
          <p:nvPr>
            <p:ph type="body" sz="quarter" idx="22"/>
          </p:nvPr>
        </p:nvSpPr>
        <p:spPr>
          <a:xfrm>
            <a:off x="4299613" y="2716213"/>
            <a:ext cx="3659029" cy="3136477"/>
          </a:xfrm>
        </p:spPr>
        <p:txBody>
          <a:bodyPr/>
          <a:lstStyle>
            <a:lvl1pPr>
              <a:defRPr b="0" i="0"/>
            </a:lvl1pPr>
            <a:lvl2pPr>
              <a:defRPr b="0" i="0"/>
            </a:lvl2pPr>
            <a:lvl3pPr>
              <a:defRPr b="0" i="0"/>
            </a:lvl3pPr>
            <a:lvl4pPr>
              <a:defRPr b="0" i="0"/>
            </a:lvl4pPr>
            <a:lvl5pPr>
              <a:defRPr b="0" i="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21" name="Text Placeholder 2">
            <a:extLst>
              <a:ext uri="{FF2B5EF4-FFF2-40B4-BE49-F238E27FC236}">
                <a16:creationId xmlns:a16="http://schemas.microsoft.com/office/drawing/2014/main" id="{28E2E919-0985-D845-BA0F-4B209C185B52}"/>
              </a:ext>
            </a:extLst>
          </p:cNvPr>
          <p:cNvSpPr>
            <a:spLocks noGrp="1"/>
          </p:cNvSpPr>
          <p:nvPr>
            <p:ph type="body" sz="quarter" idx="23" hasCustomPrompt="1"/>
          </p:nvPr>
        </p:nvSpPr>
        <p:spPr>
          <a:xfrm>
            <a:off x="4299613" y="2223573"/>
            <a:ext cx="3659029"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22" name="Text Placeholder 2">
            <a:extLst>
              <a:ext uri="{FF2B5EF4-FFF2-40B4-BE49-F238E27FC236}">
                <a16:creationId xmlns:a16="http://schemas.microsoft.com/office/drawing/2014/main" id="{62227FC4-2FEC-CB46-84C8-3C2F956A64E8}"/>
              </a:ext>
            </a:extLst>
          </p:cNvPr>
          <p:cNvSpPr>
            <a:spLocks noGrp="1"/>
          </p:cNvSpPr>
          <p:nvPr>
            <p:ph type="body" sz="quarter" idx="24" hasCustomPrompt="1"/>
          </p:nvPr>
        </p:nvSpPr>
        <p:spPr>
          <a:xfrm>
            <a:off x="8174056" y="2223573"/>
            <a:ext cx="3659029"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1" name="Title 1">
            <a:extLst>
              <a:ext uri="{FF2B5EF4-FFF2-40B4-BE49-F238E27FC236}">
                <a16:creationId xmlns:a16="http://schemas.microsoft.com/office/drawing/2014/main" id="{AFF21E0B-9453-014A-8C9D-3848777531F2}"/>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712569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Key Points 2.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25" name="Picture Placeholder 5">
            <a:extLst>
              <a:ext uri="{FF2B5EF4-FFF2-40B4-BE49-F238E27FC236}">
                <a16:creationId xmlns:a16="http://schemas.microsoft.com/office/drawing/2014/main" id="{A1AF8A23-5AB7-6A44-B94F-27300AA3111E}"/>
              </a:ext>
            </a:extLst>
          </p:cNvPr>
          <p:cNvSpPr>
            <a:spLocks noGrp="1"/>
          </p:cNvSpPr>
          <p:nvPr>
            <p:ph type="pic" sz="quarter" idx="37" hasCustomPrompt="1"/>
          </p:nvPr>
        </p:nvSpPr>
        <p:spPr>
          <a:xfrm>
            <a:off x="425172" y="2307539"/>
            <a:ext cx="3532656" cy="2022878"/>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26" name="Picture Placeholder 5">
            <a:extLst>
              <a:ext uri="{FF2B5EF4-FFF2-40B4-BE49-F238E27FC236}">
                <a16:creationId xmlns:a16="http://schemas.microsoft.com/office/drawing/2014/main" id="{E8452827-0B82-DD4E-82EE-67C65B7CD3C7}"/>
              </a:ext>
            </a:extLst>
          </p:cNvPr>
          <p:cNvSpPr>
            <a:spLocks noGrp="1"/>
          </p:cNvSpPr>
          <p:nvPr>
            <p:ph type="pic" sz="quarter" idx="38" hasCustomPrompt="1"/>
          </p:nvPr>
        </p:nvSpPr>
        <p:spPr>
          <a:xfrm>
            <a:off x="4362801" y="2307539"/>
            <a:ext cx="3532656" cy="2022878"/>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27" name="Picture Placeholder 5">
            <a:extLst>
              <a:ext uri="{FF2B5EF4-FFF2-40B4-BE49-F238E27FC236}">
                <a16:creationId xmlns:a16="http://schemas.microsoft.com/office/drawing/2014/main" id="{FC36C82B-1D7F-B147-8195-76AC7A91A59E}"/>
              </a:ext>
            </a:extLst>
          </p:cNvPr>
          <p:cNvSpPr>
            <a:spLocks noGrp="1"/>
          </p:cNvSpPr>
          <p:nvPr>
            <p:ph type="pic" sz="quarter" idx="39" hasCustomPrompt="1"/>
          </p:nvPr>
        </p:nvSpPr>
        <p:spPr>
          <a:xfrm>
            <a:off x="8300430" y="2307539"/>
            <a:ext cx="3532656" cy="2022878"/>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14" name="Title 1">
            <a:extLst>
              <a:ext uri="{FF2B5EF4-FFF2-40B4-BE49-F238E27FC236}">
                <a16:creationId xmlns:a16="http://schemas.microsoft.com/office/drawing/2014/main" id="{7BEA5A8E-EEBB-3349-9D49-A8A6F074DC0D}"/>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7" name="Text Placeholder 6">
            <a:extLst>
              <a:ext uri="{FF2B5EF4-FFF2-40B4-BE49-F238E27FC236}">
                <a16:creationId xmlns:a16="http://schemas.microsoft.com/office/drawing/2014/main" id="{87D6E05D-F2B7-D94E-87FB-BA7169540277}"/>
              </a:ext>
            </a:extLst>
          </p:cNvPr>
          <p:cNvSpPr>
            <a:spLocks noGrp="1"/>
          </p:cNvSpPr>
          <p:nvPr>
            <p:ph type="body" sz="quarter" idx="47" hasCustomPrompt="1"/>
          </p:nvPr>
        </p:nvSpPr>
        <p:spPr>
          <a:xfrm>
            <a:off x="4362567" y="4640775"/>
            <a:ext cx="3532530" cy="640807"/>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23" name="Text Placeholder 6">
            <a:extLst>
              <a:ext uri="{FF2B5EF4-FFF2-40B4-BE49-F238E27FC236}">
                <a16:creationId xmlns:a16="http://schemas.microsoft.com/office/drawing/2014/main" id="{1473039E-4570-8840-92BC-EEBBCE549A65}"/>
              </a:ext>
            </a:extLst>
          </p:cNvPr>
          <p:cNvSpPr>
            <a:spLocks noGrp="1"/>
          </p:cNvSpPr>
          <p:nvPr>
            <p:ph type="body" sz="quarter" idx="48" hasCustomPrompt="1"/>
          </p:nvPr>
        </p:nvSpPr>
        <p:spPr>
          <a:xfrm>
            <a:off x="424938" y="4640775"/>
            <a:ext cx="3532530" cy="640807"/>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24" name="Text Placeholder 6">
            <a:extLst>
              <a:ext uri="{FF2B5EF4-FFF2-40B4-BE49-F238E27FC236}">
                <a16:creationId xmlns:a16="http://schemas.microsoft.com/office/drawing/2014/main" id="{E172A525-2D5C-964C-BE40-EC8DA4382A80}"/>
              </a:ext>
            </a:extLst>
          </p:cNvPr>
          <p:cNvSpPr>
            <a:spLocks noGrp="1"/>
          </p:cNvSpPr>
          <p:nvPr>
            <p:ph type="body" sz="quarter" idx="49" hasCustomPrompt="1"/>
          </p:nvPr>
        </p:nvSpPr>
        <p:spPr>
          <a:xfrm>
            <a:off x="8300555" y="4640775"/>
            <a:ext cx="3532530" cy="640807"/>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30" name="Text Placeholder 6">
            <a:extLst>
              <a:ext uri="{FF2B5EF4-FFF2-40B4-BE49-F238E27FC236}">
                <a16:creationId xmlns:a16="http://schemas.microsoft.com/office/drawing/2014/main" id="{46E84200-ACCA-6444-B205-73708E1F9C08}"/>
              </a:ext>
            </a:extLst>
          </p:cNvPr>
          <p:cNvSpPr>
            <a:spLocks noGrp="1"/>
          </p:cNvSpPr>
          <p:nvPr>
            <p:ph type="body" sz="quarter" idx="50" hasCustomPrompt="1"/>
          </p:nvPr>
        </p:nvSpPr>
        <p:spPr>
          <a:xfrm>
            <a:off x="424938" y="5388181"/>
            <a:ext cx="3532530" cy="640807"/>
          </a:xfrm>
        </p:spPr>
        <p:txBody>
          <a:bodyPr vert="horz" lIns="0" tIns="0" rIns="0" bIns="0" rtlCol="0">
            <a:noAutofit/>
          </a:bodyPr>
          <a:lstStyle>
            <a:lvl1pPr>
              <a:defRPr kumimoji="0" lang="en-US" sz="16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1" name="Text Placeholder 6">
            <a:extLst>
              <a:ext uri="{FF2B5EF4-FFF2-40B4-BE49-F238E27FC236}">
                <a16:creationId xmlns:a16="http://schemas.microsoft.com/office/drawing/2014/main" id="{9CCEB5CD-0094-9440-A3ED-577DC270985D}"/>
              </a:ext>
            </a:extLst>
          </p:cNvPr>
          <p:cNvSpPr>
            <a:spLocks noGrp="1"/>
          </p:cNvSpPr>
          <p:nvPr>
            <p:ph type="body" sz="quarter" idx="51" hasCustomPrompt="1"/>
          </p:nvPr>
        </p:nvSpPr>
        <p:spPr>
          <a:xfrm>
            <a:off x="4362567" y="5388181"/>
            <a:ext cx="3532530" cy="640807"/>
          </a:xfrm>
        </p:spPr>
        <p:txBody>
          <a:bodyPr vert="horz" lIns="0" tIns="0" rIns="0" bIns="0" rtlCol="0">
            <a:noAutofit/>
          </a:bodyPr>
          <a:lstStyle>
            <a:lvl1pPr>
              <a:defRPr kumimoji="0" lang="en-US" sz="16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4" name="Text Placeholder 6">
            <a:extLst>
              <a:ext uri="{FF2B5EF4-FFF2-40B4-BE49-F238E27FC236}">
                <a16:creationId xmlns:a16="http://schemas.microsoft.com/office/drawing/2014/main" id="{0979C553-F0D1-E84A-A0B7-F8397D910921}"/>
              </a:ext>
            </a:extLst>
          </p:cNvPr>
          <p:cNvSpPr>
            <a:spLocks noGrp="1"/>
          </p:cNvSpPr>
          <p:nvPr>
            <p:ph type="body" sz="quarter" idx="52" hasCustomPrompt="1"/>
          </p:nvPr>
        </p:nvSpPr>
        <p:spPr>
          <a:xfrm>
            <a:off x="8300196" y="5388181"/>
            <a:ext cx="3532530" cy="640807"/>
          </a:xfrm>
        </p:spPr>
        <p:txBody>
          <a:bodyPr vert="horz" lIns="0" tIns="0" rIns="0" bIns="0" rtlCol="0">
            <a:noAutofit/>
          </a:bodyPr>
          <a:lstStyle>
            <a:lvl1pPr>
              <a:defRPr kumimoji="0" lang="en-US" sz="16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Tree>
    <p:extLst>
      <p:ext uri="{BB962C8B-B14F-4D97-AF65-F5344CB8AC3E}">
        <p14:creationId xmlns:p14="http://schemas.microsoft.com/office/powerpoint/2010/main" val="385929504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ree Key Points 2.2">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0" i="0">
              <a:latin typeface="Graphik Regular" panose="020B0503030202060203" pitchFamily="34" charset="77"/>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0" i="0">
              <a:latin typeface="Graphik Regular" panose="020B0503030202060203" pitchFamily="34" charset="77"/>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1" y="3429000"/>
            <a:ext cx="6096000" cy="3429000"/>
          </a:xfrm>
          <a:prstGeom prst="rect">
            <a:avLst/>
          </a:prstGeom>
          <a:pattFill prst="pct40">
            <a:fgClr>
              <a:srgbClr val="C0C0C0"/>
            </a:fgClr>
            <a:bgClr>
              <a:schemeClr val="bg1"/>
            </a:bgClr>
          </a:pattFill>
        </p:spPr>
        <p:txBody>
          <a:bodyPr vert="horz" lIns="108000" tIns="108000" rIns="0" bIns="0" rtlCol="0" anchor="ctr">
            <a:noAutofit/>
          </a:bodyPr>
          <a:lstStyle>
            <a:lvl1pPr>
              <a:defRPr lang="en-AU" b="0" i="0" dirty="0"/>
            </a:lvl1pPr>
          </a:lstStyle>
          <a:p>
            <a:pPr lvl="0" algn="ctr"/>
            <a:r>
              <a:rPr lang="pt-BR"/>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hasCustomPrompt="1"/>
          </p:nvPr>
        </p:nvSpPr>
        <p:spPr>
          <a:xfrm>
            <a:off x="3350720" y="5197170"/>
            <a:ext cx="2257950" cy="1446810"/>
          </a:xfrm>
        </p:spPr>
        <p:txBody>
          <a:bodyPr>
            <a:noAutofit/>
          </a:bodyPr>
          <a:lstStyle>
            <a:lvl1pPr>
              <a:lnSpc>
                <a:spcPct val="110000"/>
              </a:lnSpc>
              <a:spcAft>
                <a:spcPts val="2598"/>
              </a:spcAft>
              <a:defRPr sz="1299" b="0" i="0">
                <a:solidFill>
                  <a:schemeClr val="bg1"/>
                </a:solidFill>
                <a:latin typeface="Graphik" panose="020B0503030202060203" pitchFamily="34" charset="77"/>
              </a:defRPr>
            </a:lvl1pPr>
            <a:lvl2pPr marL="0" indent="0">
              <a:lnSpc>
                <a:spcPct val="110000"/>
              </a:lnSpc>
              <a:spcAft>
                <a:spcPts val="2598"/>
              </a:spcAft>
              <a:buNone/>
              <a:defRPr sz="1100">
                <a:solidFill>
                  <a:schemeClr val="bg1"/>
                </a:solidFill>
              </a:defRPr>
            </a:lvl2pPr>
          </a:lstStyle>
          <a:p>
            <a:pPr lvl="0"/>
            <a:r>
              <a:rPr lang="pt-BR"/>
              <a:t>SUBTITLE GOES HERE IN A FEW LINES</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1" y="3429000"/>
            <a:ext cx="3046943" cy="3429000"/>
          </a:xfrm>
          <a:prstGeom prst="rect">
            <a:avLst/>
          </a:prstGeom>
          <a:pattFill prst="pct40">
            <a:fgClr>
              <a:srgbClr val="C0C0C0"/>
            </a:fgClr>
            <a:bgClr>
              <a:schemeClr val="bg1"/>
            </a:bgClr>
          </a:pattFill>
        </p:spPr>
        <p:txBody>
          <a:bodyPr vert="horz" lIns="108000" tIns="108000" rIns="0" bIns="0" rtlCol="0" anchor="ctr">
            <a:noAutofit/>
          </a:bodyPr>
          <a:lstStyle>
            <a:lvl1pPr>
              <a:defRPr lang="en-AU" b="0" i="0" dirty="0"/>
            </a:lvl1pPr>
          </a:lstStyle>
          <a:p>
            <a:pPr lvl="0" algn="ctr"/>
            <a:r>
              <a:rPr lang="pt-BR"/>
              <a:t>Insert picture here</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b="0" i="0">
                <a:latin typeface="Graphik" panose="020B0503030202060203" pitchFamily="34" charset="0"/>
              </a:defRPr>
            </a:lvl1pPr>
          </a:lstStyle>
          <a:p>
            <a:pPr lvl="0"/>
            <a:r>
              <a:rPr lang="pt-BR"/>
              <a:t>Edit Master text styles</a:t>
            </a:r>
          </a:p>
        </p:txBody>
      </p:sp>
      <p:sp>
        <p:nvSpPr>
          <p:cNvPr id="3" name="Text Placeholder 2">
            <a:extLst>
              <a:ext uri="{FF2B5EF4-FFF2-40B4-BE49-F238E27FC236}">
                <a16:creationId xmlns:a16="http://schemas.microsoft.com/office/drawing/2014/main" id="{86ADE811-EFC4-0740-B201-7D2E516B7544}"/>
              </a:ext>
            </a:extLst>
          </p:cNvPr>
          <p:cNvSpPr>
            <a:spLocks noGrp="1"/>
          </p:cNvSpPr>
          <p:nvPr>
            <p:ph type="body" sz="quarter" idx="22" hasCustomPrompt="1"/>
          </p:nvPr>
        </p:nvSpPr>
        <p:spPr>
          <a:xfrm>
            <a:off x="3350719" y="3710124"/>
            <a:ext cx="2574092" cy="1226853"/>
          </a:xfrm>
        </p:spPr>
        <p:txBody>
          <a:bodyPr/>
          <a:lstStyle>
            <a:lvl1pPr>
              <a:defRPr sz="9598" b="0" i="0">
                <a:solidFill>
                  <a:schemeClr val="bg1"/>
                </a:solidFill>
                <a:latin typeface="Graphik Black" panose="020B0503030202060203" pitchFamily="34" charset="77"/>
              </a:defRPr>
            </a:lvl1pPr>
          </a:lstStyle>
          <a:p>
            <a:pPr lvl="0"/>
            <a:r>
              <a:rPr lang="pt-BR"/>
              <a:t>3</a:t>
            </a:r>
          </a:p>
        </p:txBody>
      </p:sp>
      <p:sp>
        <p:nvSpPr>
          <p:cNvPr id="19" name="Text Placeholder 41">
            <a:extLst>
              <a:ext uri="{FF2B5EF4-FFF2-40B4-BE49-F238E27FC236}">
                <a16:creationId xmlns:a16="http://schemas.microsoft.com/office/drawing/2014/main" id="{C9FCC83A-9819-EB47-B777-8225D7E0412A}"/>
              </a:ext>
            </a:extLst>
          </p:cNvPr>
          <p:cNvSpPr>
            <a:spLocks noGrp="1"/>
          </p:cNvSpPr>
          <p:nvPr>
            <p:ph type="body" sz="quarter" idx="23" hasCustomPrompt="1"/>
          </p:nvPr>
        </p:nvSpPr>
        <p:spPr>
          <a:xfrm>
            <a:off x="6404601" y="1734619"/>
            <a:ext cx="2257950" cy="1446810"/>
          </a:xfrm>
        </p:spPr>
        <p:txBody>
          <a:bodyPr>
            <a:noAutofit/>
          </a:bodyPr>
          <a:lstStyle>
            <a:lvl1pPr>
              <a:lnSpc>
                <a:spcPct val="110000"/>
              </a:lnSpc>
              <a:spcAft>
                <a:spcPts val="2598"/>
              </a:spcAft>
              <a:defRPr sz="1299" b="0" i="0">
                <a:solidFill>
                  <a:schemeClr val="bg1"/>
                </a:solidFill>
                <a:latin typeface="Graphik" panose="020B0503030202060203" pitchFamily="34" charset="77"/>
              </a:defRPr>
            </a:lvl1pPr>
            <a:lvl2pPr marL="0" indent="0">
              <a:lnSpc>
                <a:spcPct val="110000"/>
              </a:lnSpc>
              <a:spcAft>
                <a:spcPts val="2598"/>
              </a:spcAft>
              <a:buNone/>
              <a:defRPr sz="1100">
                <a:solidFill>
                  <a:schemeClr val="bg1"/>
                </a:solidFill>
              </a:defRPr>
            </a:lvl2pPr>
          </a:lstStyle>
          <a:p>
            <a:pPr lvl="0"/>
            <a:r>
              <a:rPr lang="pt-BR"/>
              <a:t>SUBTITLE GOES HERE IN A FEW LINES</a:t>
            </a:r>
          </a:p>
        </p:txBody>
      </p:sp>
      <p:sp>
        <p:nvSpPr>
          <p:cNvPr id="24" name="Text Placeholder 2">
            <a:extLst>
              <a:ext uri="{FF2B5EF4-FFF2-40B4-BE49-F238E27FC236}">
                <a16:creationId xmlns:a16="http://schemas.microsoft.com/office/drawing/2014/main" id="{BA40F333-C4BC-7644-A59B-74194EFD7816}"/>
              </a:ext>
            </a:extLst>
          </p:cNvPr>
          <p:cNvSpPr>
            <a:spLocks noGrp="1"/>
          </p:cNvSpPr>
          <p:nvPr>
            <p:ph type="body" sz="quarter" idx="24" hasCustomPrompt="1"/>
          </p:nvPr>
        </p:nvSpPr>
        <p:spPr>
          <a:xfrm>
            <a:off x="6404601" y="247573"/>
            <a:ext cx="2592990" cy="1226853"/>
          </a:xfrm>
        </p:spPr>
        <p:txBody>
          <a:bodyPr/>
          <a:lstStyle>
            <a:lvl1pPr>
              <a:defRPr sz="9598" b="0" i="0">
                <a:solidFill>
                  <a:schemeClr val="bg1"/>
                </a:solidFill>
                <a:latin typeface="Graphik Black" panose="020B0503030202060203" pitchFamily="34" charset="77"/>
              </a:defRPr>
            </a:lvl1pPr>
          </a:lstStyle>
          <a:p>
            <a:pPr lvl="0"/>
            <a:r>
              <a:rPr lang="pt-BR"/>
              <a:t>22</a:t>
            </a:r>
          </a:p>
        </p:txBody>
      </p:sp>
      <p:sp>
        <p:nvSpPr>
          <p:cNvPr id="25" name="Text Placeholder 41">
            <a:extLst>
              <a:ext uri="{FF2B5EF4-FFF2-40B4-BE49-F238E27FC236}">
                <a16:creationId xmlns:a16="http://schemas.microsoft.com/office/drawing/2014/main" id="{341CCD80-80DD-134D-B320-6AA7222F6547}"/>
              </a:ext>
            </a:extLst>
          </p:cNvPr>
          <p:cNvSpPr>
            <a:spLocks noGrp="1"/>
          </p:cNvSpPr>
          <p:nvPr>
            <p:ph type="body" sz="quarter" idx="25" hasCustomPrompt="1"/>
          </p:nvPr>
        </p:nvSpPr>
        <p:spPr>
          <a:xfrm>
            <a:off x="9472557" y="1734619"/>
            <a:ext cx="2257950" cy="1446810"/>
          </a:xfrm>
        </p:spPr>
        <p:txBody>
          <a:bodyPr>
            <a:noAutofit/>
          </a:bodyPr>
          <a:lstStyle>
            <a:lvl1pPr>
              <a:lnSpc>
                <a:spcPct val="110000"/>
              </a:lnSpc>
              <a:spcAft>
                <a:spcPts val="2598"/>
              </a:spcAft>
              <a:defRPr sz="1299" b="0" i="0">
                <a:solidFill>
                  <a:schemeClr val="tx1"/>
                </a:solidFill>
                <a:latin typeface="Graphik" panose="020B0503030202060203" pitchFamily="34" charset="77"/>
              </a:defRPr>
            </a:lvl1pPr>
            <a:lvl2pPr marL="0" indent="0">
              <a:lnSpc>
                <a:spcPct val="110000"/>
              </a:lnSpc>
              <a:spcAft>
                <a:spcPts val="2598"/>
              </a:spcAft>
              <a:buNone/>
              <a:defRPr sz="1100">
                <a:solidFill>
                  <a:schemeClr val="tx1"/>
                </a:solidFill>
              </a:defRPr>
            </a:lvl2pPr>
          </a:lstStyle>
          <a:p>
            <a:pPr lvl="0"/>
            <a:r>
              <a:rPr lang="pt-BR"/>
              <a:t>SUBTITLE GOES HERE IN A FEW LINES</a:t>
            </a:r>
          </a:p>
        </p:txBody>
      </p:sp>
      <p:sp>
        <p:nvSpPr>
          <p:cNvPr id="26" name="Text Placeholder 2">
            <a:extLst>
              <a:ext uri="{FF2B5EF4-FFF2-40B4-BE49-F238E27FC236}">
                <a16:creationId xmlns:a16="http://schemas.microsoft.com/office/drawing/2014/main" id="{80C575AE-8F8E-9045-97F2-8A0B822F4DA9}"/>
              </a:ext>
            </a:extLst>
          </p:cNvPr>
          <p:cNvSpPr>
            <a:spLocks noGrp="1"/>
          </p:cNvSpPr>
          <p:nvPr>
            <p:ph type="body" sz="quarter" idx="26" hasCustomPrompt="1"/>
          </p:nvPr>
        </p:nvSpPr>
        <p:spPr>
          <a:xfrm>
            <a:off x="9472557" y="247573"/>
            <a:ext cx="2574093" cy="1226853"/>
          </a:xfrm>
        </p:spPr>
        <p:txBody>
          <a:bodyPr/>
          <a:lstStyle>
            <a:lvl1pPr>
              <a:defRPr sz="9598" b="0" i="0">
                <a:solidFill>
                  <a:schemeClr val="tx1"/>
                </a:solidFill>
                <a:latin typeface="Graphik Black" panose="020B0503030202060203" pitchFamily="34" charset="77"/>
              </a:defRPr>
            </a:lvl1pPr>
          </a:lstStyle>
          <a:p>
            <a:pPr lvl="0"/>
            <a:r>
              <a:rPr lang="pt-BR"/>
              <a:t>22%</a:t>
            </a:r>
          </a:p>
        </p:txBody>
      </p:sp>
      <p:sp>
        <p:nvSpPr>
          <p:cNvPr id="15" name="Footer Placeholder 5">
            <a:extLst>
              <a:ext uri="{FF2B5EF4-FFF2-40B4-BE49-F238E27FC236}">
                <a16:creationId xmlns:a16="http://schemas.microsoft.com/office/drawing/2014/main" id="{600CC83E-1BD1-7A41-86C3-2C01ADA2D2DC}"/>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2019 Accenture. All rights reserved.</a:t>
            </a:r>
          </a:p>
        </p:txBody>
      </p:sp>
      <p:sp>
        <p:nvSpPr>
          <p:cNvPr id="17" name="Slide Number Placeholder 6">
            <a:extLst>
              <a:ext uri="{FF2B5EF4-FFF2-40B4-BE49-F238E27FC236}">
                <a16:creationId xmlns:a16="http://schemas.microsoft.com/office/drawing/2014/main" id="{A0075629-2A0A-AA47-9182-65490E803E6A}"/>
              </a:ext>
            </a:extLst>
          </p:cNvPr>
          <p:cNvSpPr>
            <a:spLocks noGrp="1"/>
          </p:cNvSpPr>
          <p:nvPr>
            <p:ph type="sldNum" sz="quarter" idx="27"/>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18" name="Title 1">
            <a:extLst>
              <a:ext uri="{FF2B5EF4-FFF2-40B4-BE49-F238E27FC236}">
                <a16:creationId xmlns:a16="http://schemas.microsoft.com/office/drawing/2014/main" id="{6DE98282-9D6C-404D-9896-AB7F536CA51A}"/>
              </a:ext>
            </a:extLst>
          </p:cNvPr>
          <p:cNvSpPr>
            <a:spLocks noGrp="1"/>
          </p:cNvSpPr>
          <p:nvPr>
            <p:ph type="title" hasCustomPrompt="1"/>
          </p:nvPr>
        </p:nvSpPr>
        <p:spPr>
          <a:xfrm>
            <a:off x="425171" y="296863"/>
            <a:ext cx="5162831"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638892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E67CB-3C65-4DCD-ABAB-7655D25E6A4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2979FAF-9D69-497F-9B5A-860187BA6D0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3F1706C-0E31-42A1-B6D3-EEE41AA7E62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8BD6AC7-FFE9-4E42-9398-92B87FDFA7E6}"/>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6" name="Espaço Reservado para Rodapé 5">
            <a:extLst>
              <a:ext uri="{FF2B5EF4-FFF2-40B4-BE49-F238E27FC236}">
                <a16:creationId xmlns:a16="http://schemas.microsoft.com/office/drawing/2014/main" id="{E8FAD1E8-A8E3-40C7-819C-53F8DDE3986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76192BC-A62F-4494-99B6-CB8AB0D4C11A}"/>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8" name="Slide Number Placeholder 4">
            <a:extLst>
              <a:ext uri="{FF2B5EF4-FFF2-40B4-BE49-F238E27FC236}">
                <a16:creationId xmlns:a16="http://schemas.microsoft.com/office/drawing/2014/main" id="{325C3FA7-A52D-4467-930F-E074EC737C23}"/>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309268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Key Points 1.1">
    <p:bg>
      <p:bgPr>
        <a:solidFill>
          <a:schemeClr val="bg1"/>
        </a:solidFill>
        <a:effectLst/>
      </p:bgPr>
    </p:bg>
    <p:spTree>
      <p:nvGrpSpPr>
        <p:cNvPr id="1" name=""/>
        <p:cNvGrpSpPr/>
        <p:nvPr/>
      </p:nvGrpSpPr>
      <p:grpSpPr>
        <a:xfrm>
          <a:off x="0" y="0"/>
          <a:ext cx="0" cy="0"/>
          <a:chOff x="0" y="0"/>
          <a:chExt cx="0" cy="0"/>
        </a:xfrm>
      </p:grpSpPr>
      <p:sp>
        <p:nvSpPr>
          <p:cNvPr id="8" name="Footer Placeholder 5">
            <a:extLst>
              <a:ext uri="{FF2B5EF4-FFF2-40B4-BE49-F238E27FC236}">
                <a16:creationId xmlns:a16="http://schemas.microsoft.com/office/drawing/2014/main" id="{209FE053-8B7B-D24E-8107-6E11DCBCD5AA}"/>
              </a:ext>
            </a:extLst>
          </p:cNvPr>
          <p:cNvSpPr>
            <a:spLocks noGrp="1"/>
          </p:cNvSpPr>
          <p:nvPr>
            <p:ph type="ftr" sz="quarter" idx="11"/>
          </p:nvPr>
        </p:nvSpPr>
        <p:spPr>
          <a:xfrm>
            <a:off x="7391584" y="6537399"/>
            <a:ext cx="4141956" cy="161962"/>
          </a:xfrm>
        </p:spPr>
        <p:txBody>
          <a:bodyPr/>
          <a:lstStyle>
            <a:lvl1pPr>
              <a:defRPr>
                <a:latin typeface="Graphik" panose="020B0503030202060203" pitchFamily="34" charset="77"/>
              </a:defRPr>
            </a:lvl1pPr>
          </a:lstStyle>
          <a:p>
            <a:r>
              <a:rPr lang="pt-BR"/>
              <a:t>Copyright © 2019 Accenture. All rights reserved.</a:t>
            </a:r>
          </a:p>
        </p:txBody>
      </p:sp>
      <p:sp>
        <p:nvSpPr>
          <p:cNvPr id="12" name="Slide Number Placeholder 6">
            <a:extLst>
              <a:ext uri="{FF2B5EF4-FFF2-40B4-BE49-F238E27FC236}">
                <a16:creationId xmlns:a16="http://schemas.microsoft.com/office/drawing/2014/main" id="{918D7528-4EAB-F548-A2B9-1D73ABB6D50F}"/>
              </a:ext>
            </a:extLst>
          </p:cNvPr>
          <p:cNvSpPr>
            <a:spLocks noGrp="1"/>
          </p:cNvSpPr>
          <p:nvPr>
            <p:ph type="sldNum" sz="quarter" idx="12"/>
          </p:nvPr>
        </p:nvSpPr>
        <p:spPr>
          <a:xfrm flipH="1">
            <a:off x="11617001" y="6537474"/>
            <a:ext cx="216084" cy="161888"/>
          </a:xfrm>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9" name="Text Placeholder 2">
            <a:extLst>
              <a:ext uri="{FF2B5EF4-FFF2-40B4-BE49-F238E27FC236}">
                <a16:creationId xmlns:a16="http://schemas.microsoft.com/office/drawing/2014/main" id="{07264302-19B6-8640-80EA-4401B8E04055}"/>
              </a:ext>
            </a:extLst>
          </p:cNvPr>
          <p:cNvSpPr>
            <a:spLocks noGrp="1"/>
          </p:cNvSpPr>
          <p:nvPr>
            <p:ph type="body" sz="quarter" idx="20" hasCustomPrompt="1"/>
          </p:nvPr>
        </p:nvSpPr>
        <p:spPr>
          <a:xfrm>
            <a:off x="442914" y="2716214"/>
            <a:ext cx="2646446" cy="2427287"/>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3" name="Text Placeholder 2">
            <a:extLst>
              <a:ext uri="{FF2B5EF4-FFF2-40B4-BE49-F238E27FC236}">
                <a16:creationId xmlns:a16="http://schemas.microsoft.com/office/drawing/2014/main" id="{204F67B9-6FA9-0F4C-9FAB-FA334E123AC0}"/>
              </a:ext>
            </a:extLst>
          </p:cNvPr>
          <p:cNvSpPr>
            <a:spLocks noGrp="1"/>
          </p:cNvSpPr>
          <p:nvPr>
            <p:ph type="body" sz="quarter" idx="21" hasCustomPrompt="1"/>
          </p:nvPr>
        </p:nvSpPr>
        <p:spPr>
          <a:xfrm>
            <a:off x="9186639" y="2716214"/>
            <a:ext cx="2646446" cy="2427287"/>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4" name="Text Placeholder 2">
            <a:extLst>
              <a:ext uri="{FF2B5EF4-FFF2-40B4-BE49-F238E27FC236}">
                <a16:creationId xmlns:a16="http://schemas.microsoft.com/office/drawing/2014/main" id="{41424A18-3B2F-9B48-A5D0-122199BA9D3C}"/>
              </a:ext>
            </a:extLst>
          </p:cNvPr>
          <p:cNvSpPr>
            <a:spLocks noGrp="1"/>
          </p:cNvSpPr>
          <p:nvPr>
            <p:ph type="body" sz="quarter" idx="22" hasCustomPrompt="1"/>
          </p:nvPr>
        </p:nvSpPr>
        <p:spPr>
          <a:xfrm>
            <a:off x="6272063" y="2716214"/>
            <a:ext cx="2646446" cy="2427287"/>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5" name="Text Placeholder 2">
            <a:extLst>
              <a:ext uri="{FF2B5EF4-FFF2-40B4-BE49-F238E27FC236}">
                <a16:creationId xmlns:a16="http://schemas.microsoft.com/office/drawing/2014/main" id="{4F6AC173-B96F-304D-BCD7-80E58D6EA801}"/>
              </a:ext>
            </a:extLst>
          </p:cNvPr>
          <p:cNvSpPr>
            <a:spLocks noGrp="1"/>
          </p:cNvSpPr>
          <p:nvPr>
            <p:ph type="body" sz="quarter" idx="23" hasCustomPrompt="1"/>
          </p:nvPr>
        </p:nvSpPr>
        <p:spPr>
          <a:xfrm>
            <a:off x="3357488" y="2716214"/>
            <a:ext cx="2646446" cy="2427287"/>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0" name="Title 1">
            <a:extLst>
              <a:ext uri="{FF2B5EF4-FFF2-40B4-BE49-F238E27FC236}">
                <a16:creationId xmlns:a16="http://schemas.microsoft.com/office/drawing/2014/main" id="{2FAE2DCD-59FA-414E-9D56-E32C4C3B27F3}"/>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11" name="Text Placeholder 2">
            <a:extLst>
              <a:ext uri="{FF2B5EF4-FFF2-40B4-BE49-F238E27FC236}">
                <a16:creationId xmlns:a16="http://schemas.microsoft.com/office/drawing/2014/main" id="{89699177-F469-DB4F-BA06-B9AD278F0551}"/>
              </a:ext>
            </a:extLst>
          </p:cNvPr>
          <p:cNvSpPr>
            <a:spLocks noGrp="1"/>
          </p:cNvSpPr>
          <p:nvPr>
            <p:ph type="body" sz="quarter" idx="19" hasCustomPrompt="1"/>
          </p:nvPr>
        </p:nvSpPr>
        <p:spPr>
          <a:xfrm>
            <a:off x="442914" y="2223573"/>
            <a:ext cx="2646446"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6" name="Text Placeholder 2">
            <a:extLst>
              <a:ext uri="{FF2B5EF4-FFF2-40B4-BE49-F238E27FC236}">
                <a16:creationId xmlns:a16="http://schemas.microsoft.com/office/drawing/2014/main" id="{6F5F7F13-060A-7B4C-84F8-DD0B07251F6A}"/>
              </a:ext>
            </a:extLst>
          </p:cNvPr>
          <p:cNvSpPr>
            <a:spLocks noGrp="1"/>
          </p:cNvSpPr>
          <p:nvPr>
            <p:ph type="body" sz="quarter" idx="24" hasCustomPrompt="1"/>
          </p:nvPr>
        </p:nvSpPr>
        <p:spPr>
          <a:xfrm>
            <a:off x="3357488" y="2223573"/>
            <a:ext cx="2646446"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7" name="Text Placeholder 2">
            <a:extLst>
              <a:ext uri="{FF2B5EF4-FFF2-40B4-BE49-F238E27FC236}">
                <a16:creationId xmlns:a16="http://schemas.microsoft.com/office/drawing/2014/main" id="{14F54CD1-7A76-104A-ABD5-498B65B78AB5}"/>
              </a:ext>
            </a:extLst>
          </p:cNvPr>
          <p:cNvSpPr>
            <a:spLocks noGrp="1"/>
          </p:cNvSpPr>
          <p:nvPr>
            <p:ph type="body" sz="quarter" idx="25" hasCustomPrompt="1"/>
          </p:nvPr>
        </p:nvSpPr>
        <p:spPr>
          <a:xfrm>
            <a:off x="6272063" y="2223573"/>
            <a:ext cx="2646446"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8" name="Text Placeholder 2">
            <a:extLst>
              <a:ext uri="{FF2B5EF4-FFF2-40B4-BE49-F238E27FC236}">
                <a16:creationId xmlns:a16="http://schemas.microsoft.com/office/drawing/2014/main" id="{FD72B7AC-A763-0E4B-A31C-2C5FEF1CDF89}"/>
              </a:ext>
            </a:extLst>
          </p:cNvPr>
          <p:cNvSpPr>
            <a:spLocks noGrp="1"/>
          </p:cNvSpPr>
          <p:nvPr>
            <p:ph type="body" sz="quarter" idx="26" hasCustomPrompt="1"/>
          </p:nvPr>
        </p:nvSpPr>
        <p:spPr>
          <a:xfrm>
            <a:off x="9186638" y="2223573"/>
            <a:ext cx="2646446"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Tree>
    <p:extLst>
      <p:ext uri="{BB962C8B-B14F-4D97-AF65-F5344CB8AC3E}">
        <p14:creationId xmlns:p14="http://schemas.microsoft.com/office/powerpoint/2010/main" val="2062579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Key Points 1.2">
    <p:bg>
      <p:bgPr>
        <a:solidFill>
          <a:schemeClr val="bg1"/>
        </a:solidFill>
        <a:effectLst/>
      </p:bgPr>
    </p:bg>
    <p:spTree>
      <p:nvGrpSpPr>
        <p:cNvPr id="1" name=""/>
        <p:cNvGrpSpPr/>
        <p:nvPr/>
      </p:nvGrpSpPr>
      <p:grpSpPr>
        <a:xfrm>
          <a:off x="0" y="0"/>
          <a:ext cx="0" cy="0"/>
          <a:chOff x="0" y="0"/>
          <a:chExt cx="0" cy="0"/>
        </a:xfrm>
      </p:grpSpPr>
      <p:sp>
        <p:nvSpPr>
          <p:cNvPr id="13" name="Content Placeholder 7"/>
          <p:cNvSpPr>
            <a:spLocks noGrp="1"/>
          </p:cNvSpPr>
          <p:nvPr>
            <p:ph sz="quarter" idx="11" hasCustomPrompt="1"/>
          </p:nvPr>
        </p:nvSpPr>
        <p:spPr>
          <a:xfrm>
            <a:off x="425171" y="2709719"/>
            <a:ext cx="2664188" cy="3503477"/>
          </a:xfrm>
        </p:spPr>
        <p:txBody>
          <a:bodyPr/>
          <a:lstStyle>
            <a:lvl1pPr>
              <a:lnSpc>
                <a:spcPct val="110000"/>
              </a:lnSpc>
              <a:spcBef>
                <a:spcPts val="1200"/>
              </a:spcBef>
              <a:defRPr sz="1400" b="0" i="0">
                <a:solidFill>
                  <a:schemeClr val="tx1"/>
                </a:solidFill>
                <a:latin typeface="Graphik Regular" panose="020B0503030202060203" pitchFamily="34" charset="77"/>
                <a:ea typeface="Roboto" panose="02000000000000000000" pitchFamily="2" charset="0"/>
              </a:defRPr>
            </a:lvl1pPr>
            <a:lvl2pPr>
              <a:lnSpc>
                <a:spcPct val="110000"/>
              </a:lnSpc>
              <a:spcBef>
                <a:spcPts val="1200"/>
              </a:spcBef>
              <a:defRPr sz="1400" b="0" i="0">
                <a:solidFill>
                  <a:schemeClr val="tx1"/>
                </a:solidFill>
                <a:latin typeface="Graphik Regular" panose="020B0503030202060203" pitchFamily="34" charset="77"/>
                <a:ea typeface="Roboto" panose="02000000000000000000" pitchFamily="2" charset="0"/>
              </a:defRPr>
            </a:lvl2pPr>
            <a:lvl3pPr>
              <a:lnSpc>
                <a:spcPct val="110000"/>
              </a:lnSpc>
              <a:spcBef>
                <a:spcPts val="1200"/>
              </a:spcBef>
              <a:defRPr sz="1400" b="0" i="0">
                <a:solidFill>
                  <a:schemeClr val="tx1"/>
                </a:solidFill>
                <a:latin typeface="Graphik Regular" panose="020B0503030202060203" pitchFamily="34" charset="77"/>
                <a:ea typeface="Roboto" panose="02000000000000000000" pitchFamily="2" charset="0"/>
              </a:defRPr>
            </a:lvl3pPr>
            <a:lvl4pPr>
              <a:lnSpc>
                <a:spcPct val="110000"/>
              </a:lnSpc>
              <a:defRPr>
                <a:solidFill>
                  <a:schemeClr val="tx1"/>
                </a:solidFill>
                <a:latin typeface="Arial" panose="020B0604020202020204" pitchFamily="34" charset="0"/>
                <a:ea typeface="Roboto" panose="02000000000000000000" pitchFamily="2" charset="0"/>
              </a:defRPr>
            </a:lvl4pPr>
            <a:lvl5pPr>
              <a:lnSpc>
                <a:spcPct val="110000"/>
              </a:lnSpc>
              <a:defRPr>
                <a:solidFill>
                  <a:schemeClr val="tx1"/>
                </a:solidFill>
                <a:latin typeface="Arial" panose="020B0604020202020204" pitchFamily="34" charset="0"/>
                <a:ea typeface="Roboto" panose="02000000000000000000" pitchFamily="2" charset="0"/>
              </a:defRPr>
            </a:lvl5pPr>
          </a:lstStyle>
          <a:p>
            <a:r>
              <a:rPr lang="pt-BR"/>
              <a:t>Minimum font size 14pt and line spacing of at least Multiple 1.1</a:t>
            </a:r>
          </a:p>
          <a:p>
            <a:pPr lvl="1"/>
            <a:r>
              <a:rPr lang="pt-BR"/>
              <a:t>Apita imentemqui te sunte cuptia sam cus dem qui deni incitatet nonsend?</a:t>
            </a:r>
          </a:p>
          <a:p>
            <a:pPr lvl="2"/>
            <a:r>
              <a:rPr lang="pt-BR"/>
              <a:t>Nimi, qui restis sinihilla verum quatis estrum aut aute nonestr</a:t>
            </a:r>
          </a:p>
        </p:txBody>
      </p:sp>
      <p:sp>
        <p:nvSpPr>
          <p:cNvPr id="14" name="Content Placeholder 7"/>
          <p:cNvSpPr>
            <a:spLocks noGrp="1"/>
          </p:cNvSpPr>
          <p:nvPr>
            <p:ph sz="quarter" idx="17" hasCustomPrompt="1"/>
          </p:nvPr>
        </p:nvSpPr>
        <p:spPr>
          <a:xfrm>
            <a:off x="6310406" y="2709719"/>
            <a:ext cx="2646446" cy="3503477"/>
          </a:xfrm>
        </p:spPr>
        <p:txBody>
          <a:bodyPr/>
          <a:lstStyle>
            <a:lvl1pPr>
              <a:lnSpc>
                <a:spcPct val="110000"/>
              </a:lnSpc>
              <a:spcBef>
                <a:spcPts val="1200"/>
              </a:spcBef>
              <a:defRPr sz="1400" b="0" i="0">
                <a:solidFill>
                  <a:schemeClr val="tx1"/>
                </a:solidFill>
                <a:latin typeface="Graphik Regular" panose="020B0503030202060203" pitchFamily="34" charset="77"/>
                <a:ea typeface="Roboto" panose="02000000000000000000" pitchFamily="2" charset="0"/>
              </a:defRPr>
            </a:lvl1pPr>
            <a:lvl2pPr>
              <a:lnSpc>
                <a:spcPct val="110000"/>
              </a:lnSpc>
              <a:spcBef>
                <a:spcPts val="1200"/>
              </a:spcBef>
              <a:defRPr sz="1400" b="0" i="0">
                <a:solidFill>
                  <a:schemeClr val="tx1"/>
                </a:solidFill>
                <a:latin typeface="Graphik Regular" panose="020B0503030202060203" pitchFamily="34" charset="77"/>
                <a:ea typeface="Roboto" panose="02000000000000000000" pitchFamily="2" charset="0"/>
              </a:defRPr>
            </a:lvl2pPr>
            <a:lvl3pPr>
              <a:lnSpc>
                <a:spcPct val="110000"/>
              </a:lnSpc>
              <a:spcBef>
                <a:spcPts val="1200"/>
              </a:spcBef>
              <a:defRPr sz="1400" b="0" i="0">
                <a:solidFill>
                  <a:schemeClr val="tx1"/>
                </a:solidFill>
                <a:latin typeface="Graphik Regular" panose="020B0503030202060203" pitchFamily="34" charset="77"/>
                <a:ea typeface="Roboto" panose="02000000000000000000" pitchFamily="2" charset="0"/>
              </a:defRPr>
            </a:lvl3pPr>
            <a:lvl4pPr>
              <a:lnSpc>
                <a:spcPct val="110000"/>
              </a:lnSpc>
              <a:defRPr>
                <a:solidFill>
                  <a:schemeClr val="tx1"/>
                </a:solidFill>
                <a:latin typeface="Arial" panose="020B0604020202020204" pitchFamily="34" charset="0"/>
                <a:ea typeface="Roboto" panose="02000000000000000000" pitchFamily="2" charset="0"/>
              </a:defRPr>
            </a:lvl4pPr>
            <a:lvl5pPr>
              <a:lnSpc>
                <a:spcPct val="110000"/>
              </a:lnSpc>
              <a:defRPr>
                <a:solidFill>
                  <a:schemeClr val="tx1"/>
                </a:solidFill>
                <a:latin typeface="Arial" panose="020B0604020202020204" pitchFamily="34" charset="0"/>
                <a:ea typeface="Roboto" panose="02000000000000000000" pitchFamily="2" charset="0"/>
              </a:defRPr>
            </a:lvl5pPr>
          </a:lstStyle>
          <a:p>
            <a:r>
              <a:rPr lang="pt-BR"/>
              <a:t>Minimum font size 14pt and line spacing of at least Multiple 1.1</a:t>
            </a:r>
          </a:p>
          <a:p>
            <a:pPr lvl="1"/>
            <a:r>
              <a:rPr lang="pt-BR"/>
              <a:t>Apita imentemqui te sunte cuptia sam cus dem qui deni incitatet nonsend?</a:t>
            </a:r>
          </a:p>
          <a:p>
            <a:pPr lvl="2"/>
            <a:r>
              <a:rPr lang="pt-BR"/>
              <a:t>Nimi, qui restis sinihilla verum quatis estrum aut aute nonestr</a:t>
            </a:r>
          </a:p>
        </p:txBody>
      </p:sp>
      <p:sp>
        <p:nvSpPr>
          <p:cNvPr id="15" name="Content Placeholder 2"/>
          <p:cNvSpPr>
            <a:spLocks noGrp="1"/>
          </p:cNvSpPr>
          <p:nvPr>
            <p:ph sz="quarter" idx="18" hasCustomPrompt="1"/>
          </p:nvPr>
        </p:nvSpPr>
        <p:spPr>
          <a:xfrm>
            <a:off x="3367789" y="2709719"/>
            <a:ext cx="2636146" cy="3503477"/>
          </a:xfrm>
        </p:spPr>
        <p:txBody>
          <a:bodyPr/>
          <a:lstStyle>
            <a:lvl1pPr>
              <a:lnSpc>
                <a:spcPct val="110000"/>
              </a:lnSpc>
              <a:spcBef>
                <a:spcPts val="1200"/>
              </a:spcBef>
              <a:defRPr sz="1400" b="0" i="0">
                <a:solidFill>
                  <a:schemeClr val="tx1"/>
                </a:solidFill>
              </a:defRPr>
            </a:lvl1pPr>
            <a:lvl2pPr>
              <a:lnSpc>
                <a:spcPct val="110000"/>
              </a:lnSpc>
              <a:spcBef>
                <a:spcPts val="1200"/>
              </a:spcBef>
              <a:defRPr sz="1400" b="0" i="0">
                <a:solidFill>
                  <a:schemeClr val="tx1"/>
                </a:solidFill>
              </a:defRPr>
            </a:lvl2pPr>
            <a:lvl3pPr>
              <a:lnSpc>
                <a:spcPct val="110000"/>
              </a:lnSpc>
              <a:spcBef>
                <a:spcPts val="1200"/>
              </a:spcBef>
              <a:defRPr sz="1400" b="0" i="0">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r>
              <a:rPr lang="pt-BR"/>
              <a:t>Minimum font size 14pt and line spacing of at least Multiple 1.1</a:t>
            </a:r>
          </a:p>
          <a:p>
            <a:pPr lvl="1"/>
            <a:r>
              <a:rPr lang="pt-BR"/>
              <a:t>Apita imentemqui te sunte cuptia sam cus dem qui deni incitatet nonsend?</a:t>
            </a:r>
          </a:p>
          <a:p>
            <a:pPr lvl="2"/>
            <a:r>
              <a:rPr lang="pt-BR"/>
              <a:t>Nimi, qui restis sinihilla verum quatis estrum aut aute nonestr</a:t>
            </a:r>
          </a:p>
        </p:txBody>
      </p:sp>
      <p:sp>
        <p:nvSpPr>
          <p:cNvPr id="16" name="Content Placeholder 4"/>
          <p:cNvSpPr>
            <a:spLocks noGrp="1"/>
          </p:cNvSpPr>
          <p:nvPr>
            <p:ph sz="quarter" idx="19" hasCustomPrompt="1"/>
          </p:nvPr>
        </p:nvSpPr>
        <p:spPr>
          <a:xfrm>
            <a:off x="9253020" y="2709719"/>
            <a:ext cx="2646446" cy="3503477"/>
          </a:xfrm>
        </p:spPr>
        <p:txBody>
          <a:bodyPr/>
          <a:lstStyle>
            <a:lvl1pPr>
              <a:lnSpc>
                <a:spcPct val="110000"/>
              </a:lnSpc>
              <a:spcBef>
                <a:spcPts val="1200"/>
              </a:spcBef>
              <a:defRPr sz="1400" b="0" i="0">
                <a:solidFill>
                  <a:schemeClr val="tx1"/>
                </a:solidFill>
              </a:defRPr>
            </a:lvl1pPr>
            <a:lvl2pPr>
              <a:lnSpc>
                <a:spcPct val="110000"/>
              </a:lnSpc>
              <a:spcBef>
                <a:spcPts val="1200"/>
              </a:spcBef>
              <a:defRPr sz="1400" b="0" i="0">
                <a:solidFill>
                  <a:schemeClr val="tx1"/>
                </a:solidFill>
              </a:defRPr>
            </a:lvl2pPr>
            <a:lvl3pPr>
              <a:lnSpc>
                <a:spcPct val="110000"/>
              </a:lnSpc>
              <a:spcBef>
                <a:spcPts val="1200"/>
              </a:spcBef>
              <a:defRPr sz="1400" b="0" i="0">
                <a:solidFill>
                  <a:schemeClr val="tx1"/>
                </a:solidFill>
              </a:defRPr>
            </a:lvl3pPr>
            <a:lvl4pPr>
              <a:lnSpc>
                <a:spcPct val="110000"/>
              </a:lnSpc>
              <a:defRPr>
                <a:solidFill>
                  <a:schemeClr val="tx1"/>
                </a:solidFill>
              </a:defRPr>
            </a:lvl4pPr>
            <a:lvl5pPr>
              <a:lnSpc>
                <a:spcPct val="110000"/>
              </a:lnSpc>
              <a:defRPr>
                <a:solidFill>
                  <a:schemeClr val="tx1"/>
                </a:solidFill>
              </a:defRPr>
            </a:lvl5pPr>
          </a:lstStyle>
          <a:p>
            <a:r>
              <a:rPr lang="pt-BR"/>
              <a:t>Minimum font size 14pt and line spacing of at least Multiple 1.1</a:t>
            </a:r>
          </a:p>
          <a:p>
            <a:pPr lvl="1"/>
            <a:r>
              <a:rPr lang="pt-BR"/>
              <a:t>Apita imentemqui te sunte cuptia sam cus dem qui deni incitatet nonsend?</a:t>
            </a:r>
          </a:p>
          <a:p>
            <a:pPr lvl="2"/>
            <a:r>
              <a:rPr lang="pt-BR"/>
              <a:t>Nimi, qui restis sinihilla verum quatis estrum aut aute nonestr</a:t>
            </a:r>
          </a:p>
        </p:txBody>
      </p:sp>
      <p:sp>
        <p:nvSpPr>
          <p:cNvPr id="2" name="Footer Placeholder 1"/>
          <p:cNvSpPr>
            <a:spLocks noGrp="1"/>
          </p:cNvSpPr>
          <p:nvPr>
            <p:ph type="ftr" sz="quarter" idx="35"/>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6"/>
          </p:nvPr>
        </p:nvSpPr>
        <p:spPr/>
        <p:txBody>
          <a:bodyPr/>
          <a:lstStyle/>
          <a:p>
            <a:pPr>
              <a:defRPr/>
            </a:pPr>
            <a:fld id="{90CBDC3A-D49F-4631-A8C7-55D59B33E5FA}" type="slidenum">
              <a:rPr lang="pt-BR" smtClean="0"/>
              <a:pPr>
                <a:defRPr/>
              </a:pPr>
              <a:t>‹nº›</a:t>
            </a:fld>
            <a:endParaRPr lang="pt-BR"/>
          </a:p>
        </p:txBody>
      </p:sp>
      <p:sp>
        <p:nvSpPr>
          <p:cNvPr id="11" name="Title 1">
            <a:extLst>
              <a:ext uri="{FF2B5EF4-FFF2-40B4-BE49-F238E27FC236}">
                <a16:creationId xmlns:a16="http://schemas.microsoft.com/office/drawing/2014/main" id="{55D9A47E-9F8A-9047-B83F-9C0A5F7F8388}"/>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12" name="Text Placeholder 2">
            <a:extLst>
              <a:ext uri="{FF2B5EF4-FFF2-40B4-BE49-F238E27FC236}">
                <a16:creationId xmlns:a16="http://schemas.microsoft.com/office/drawing/2014/main" id="{7093FDDA-EE5E-8445-82B2-90B4B8D98934}"/>
              </a:ext>
            </a:extLst>
          </p:cNvPr>
          <p:cNvSpPr>
            <a:spLocks noGrp="1"/>
          </p:cNvSpPr>
          <p:nvPr>
            <p:ph type="body" sz="quarter" idx="37" hasCustomPrompt="1"/>
          </p:nvPr>
        </p:nvSpPr>
        <p:spPr>
          <a:xfrm>
            <a:off x="442914" y="2223573"/>
            <a:ext cx="5561021"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 ACROSS BOTH COLUMNS</a:t>
            </a:r>
          </a:p>
        </p:txBody>
      </p:sp>
      <p:sp>
        <p:nvSpPr>
          <p:cNvPr id="19" name="Text Placeholder 2">
            <a:extLst>
              <a:ext uri="{FF2B5EF4-FFF2-40B4-BE49-F238E27FC236}">
                <a16:creationId xmlns:a16="http://schemas.microsoft.com/office/drawing/2014/main" id="{C860776C-1727-BD43-A091-C1662D99E19B}"/>
              </a:ext>
            </a:extLst>
          </p:cNvPr>
          <p:cNvSpPr>
            <a:spLocks noGrp="1"/>
          </p:cNvSpPr>
          <p:nvPr>
            <p:ph type="body" sz="quarter" idx="24" hasCustomPrompt="1"/>
          </p:nvPr>
        </p:nvSpPr>
        <p:spPr>
          <a:xfrm>
            <a:off x="6310405" y="2223573"/>
            <a:ext cx="5589061"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 ACROSS BOTH COLUMNS</a:t>
            </a:r>
          </a:p>
        </p:txBody>
      </p:sp>
    </p:spTree>
    <p:extLst>
      <p:ext uri="{BB962C8B-B14F-4D97-AF65-F5344CB8AC3E}">
        <p14:creationId xmlns:p14="http://schemas.microsoft.com/office/powerpoint/2010/main" val="233785603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Key Points 1.3">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17" name="Title 1">
            <a:extLst>
              <a:ext uri="{FF2B5EF4-FFF2-40B4-BE49-F238E27FC236}">
                <a16:creationId xmlns:a16="http://schemas.microsoft.com/office/drawing/2014/main" id="{2F671C09-DD47-5E43-8CFC-46059B353689}"/>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21" name="Text Placeholder 6">
            <a:extLst>
              <a:ext uri="{FF2B5EF4-FFF2-40B4-BE49-F238E27FC236}">
                <a16:creationId xmlns:a16="http://schemas.microsoft.com/office/drawing/2014/main" id="{744DF2D2-7D62-3040-B9D4-837A66D53C86}"/>
              </a:ext>
            </a:extLst>
          </p:cNvPr>
          <p:cNvSpPr>
            <a:spLocks noGrp="1"/>
          </p:cNvSpPr>
          <p:nvPr>
            <p:ph type="body" sz="quarter" idx="53" hasCustomPrompt="1"/>
          </p:nvPr>
        </p:nvSpPr>
        <p:spPr>
          <a:xfrm>
            <a:off x="424939" y="3941758"/>
            <a:ext cx="2732292" cy="883186"/>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22" name="Text Placeholder 6">
            <a:extLst>
              <a:ext uri="{FF2B5EF4-FFF2-40B4-BE49-F238E27FC236}">
                <a16:creationId xmlns:a16="http://schemas.microsoft.com/office/drawing/2014/main" id="{A8529B3A-5A75-5E46-847D-9FB5F0578033}"/>
              </a:ext>
            </a:extLst>
          </p:cNvPr>
          <p:cNvSpPr>
            <a:spLocks noGrp="1"/>
          </p:cNvSpPr>
          <p:nvPr>
            <p:ph type="body" sz="quarter" idx="54" hasCustomPrompt="1"/>
          </p:nvPr>
        </p:nvSpPr>
        <p:spPr>
          <a:xfrm>
            <a:off x="424939" y="4992660"/>
            <a:ext cx="2732292" cy="640807"/>
          </a:xfrm>
        </p:spPr>
        <p:txBody>
          <a:bodyPr vert="horz" lIns="0" tIns="0" rIns="0" bIns="0" rtlCol="0">
            <a:noAutofit/>
          </a:bodyPr>
          <a:lstStyle>
            <a:lvl1pPr>
              <a:defRPr kumimoji="0" lang="en-US" sz="16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2" name="Text Placeholder 6">
            <a:extLst>
              <a:ext uri="{FF2B5EF4-FFF2-40B4-BE49-F238E27FC236}">
                <a16:creationId xmlns:a16="http://schemas.microsoft.com/office/drawing/2014/main" id="{E9B3E79F-4081-E543-94F0-75C03F3921C2}"/>
              </a:ext>
            </a:extLst>
          </p:cNvPr>
          <p:cNvSpPr>
            <a:spLocks noGrp="1"/>
          </p:cNvSpPr>
          <p:nvPr>
            <p:ph type="body" sz="quarter" idx="55" hasCustomPrompt="1"/>
          </p:nvPr>
        </p:nvSpPr>
        <p:spPr>
          <a:xfrm>
            <a:off x="3316204" y="3941758"/>
            <a:ext cx="2732292" cy="883186"/>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33" name="Text Placeholder 6">
            <a:extLst>
              <a:ext uri="{FF2B5EF4-FFF2-40B4-BE49-F238E27FC236}">
                <a16:creationId xmlns:a16="http://schemas.microsoft.com/office/drawing/2014/main" id="{BA2FB7C2-AEE8-FA40-BA9F-25BE9226B3B5}"/>
              </a:ext>
            </a:extLst>
          </p:cNvPr>
          <p:cNvSpPr>
            <a:spLocks noGrp="1"/>
          </p:cNvSpPr>
          <p:nvPr>
            <p:ph type="body" sz="quarter" idx="56" hasCustomPrompt="1"/>
          </p:nvPr>
        </p:nvSpPr>
        <p:spPr>
          <a:xfrm>
            <a:off x="3316204" y="4992660"/>
            <a:ext cx="2732292" cy="640807"/>
          </a:xfrm>
        </p:spPr>
        <p:txBody>
          <a:bodyPr vert="horz" lIns="0" tIns="0" rIns="0" bIns="0" rtlCol="0">
            <a:noAutofit/>
          </a:bodyPr>
          <a:lstStyle>
            <a:lvl1pPr>
              <a:defRPr kumimoji="0" lang="en-US" sz="16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6" name="Text Placeholder 6">
            <a:extLst>
              <a:ext uri="{FF2B5EF4-FFF2-40B4-BE49-F238E27FC236}">
                <a16:creationId xmlns:a16="http://schemas.microsoft.com/office/drawing/2014/main" id="{5EF3930B-8109-C944-92B8-9DD203119FE9}"/>
              </a:ext>
            </a:extLst>
          </p:cNvPr>
          <p:cNvSpPr>
            <a:spLocks noGrp="1"/>
          </p:cNvSpPr>
          <p:nvPr>
            <p:ph type="body" sz="quarter" idx="57" hasCustomPrompt="1"/>
          </p:nvPr>
        </p:nvSpPr>
        <p:spPr>
          <a:xfrm>
            <a:off x="6207237" y="3941758"/>
            <a:ext cx="2732292" cy="883186"/>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37" name="Text Placeholder 6">
            <a:extLst>
              <a:ext uri="{FF2B5EF4-FFF2-40B4-BE49-F238E27FC236}">
                <a16:creationId xmlns:a16="http://schemas.microsoft.com/office/drawing/2014/main" id="{DC7219DD-495B-384A-B577-455A1CBF1551}"/>
              </a:ext>
            </a:extLst>
          </p:cNvPr>
          <p:cNvSpPr>
            <a:spLocks noGrp="1"/>
          </p:cNvSpPr>
          <p:nvPr>
            <p:ph type="body" sz="quarter" idx="58" hasCustomPrompt="1"/>
          </p:nvPr>
        </p:nvSpPr>
        <p:spPr>
          <a:xfrm>
            <a:off x="6207237" y="4992660"/>
            <a:ext cx="2732292" cy="640807"/>
          </a:xfrm>
        </p:spPr>
        <p:txBody>
          <a:bodyPr vert="horz" lIns="0" tIns="0" rIns="0" bIns="0" rtlCol="0">
            <a:noAutofit/>
          </a:bodyPr>
          <a:lstStyle>
            <a:lvl1pPr>
              <a:defRPr kumimoji="0" lang="en-US" sz="16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8" name="Text Placeholder 6">
            <a:extLst>
              <a:ext uri="{FF2B5EF4-FFF2-40B4-BE49-F238E27FC236}">
                <a16:creationId xmlns:a16="http://schemas.microsoft.com/office/drawing/2014/main" id="{03623D73-374B-6940-AD54-5F3BD5D2D102}"/>
              </a:ext>
            </a:extLst>
          </p:cNvPr>
          <p:cNvSpPr>
            <a:spLocks noGrp="1"/>
          </p:cNvSpPr>
          <p:nvPr>
            <p:ph type="body" sz="quarter" idx="59" hasCustomPrompt="1"/>
          </p:nvPr>
        </p:nvSpPr>
        <p:spPr>
          <a:xfrm>
            <a:off x="9098502" y="3941758"/>
            <a:ext cx="2732292" cy="883186"/>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39" name="Text Placeholder 6">
            <a:extLst>
              <a:ext uri="{FF2B5EF4-FFF2-40B4-BE49-F238E27FC236}">
                <a16:creationId xmlns:a16="http://schemas.microsoft.com/office/drawing/2014/main" id="{598C1A72-5A74-C84E-BC40-118312D68E33}"/>
              </a:ext>
            </a:extLst>
          </p:cNvPr>
          <p:cNvSpPr>
            <a:spLocks noGrp="1"/>
          </p:cNvSpPr>
          <p:nvPr>
            <p:ph type="body" sz="quarter" idx="60" hasCustomPrompt="1"/>
          </p:nvPr>
        </p:nvSpPr>
        <p:spPr>
          <a:xfrm>
            <a:off x="9098502" y="4992660"/>
            <a:ext cx="2732292" cy="640807"/>
          </a:xfrm>
        </p:spPr>
        <p:txBody>
          <a:bodyPr vert="horz" lIns="0" tIns="0" rIns="0" bIns="0" rtlCol="0">
            <a:noAutofit/>
          </a:bodyPr>
          <a:lstStyle>
            <a:lvl1pPr>
              <a:defRPr kumimoji="0" lang="en-US" sz="16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19" name="Picture Placeholder 4">
            <a:extLst>
              <a:ext uri="{FF2B5EF4-FFF2-40B4-BE49-F238E27FC236}">
                <a16:creationId xmlns:a16="http://schemas.microsoft.com/office/drawing/2014/main" id="{624C7B75-FCBE-1545-932D-C012CD51509D}"/>
              </a:ext>
            </a:extLst>
          </p:cNvPr>
          <p:cNvSpPr>
            <a:spLocks noGrp="1"/>
          </p:cNvSpPr>
          <p:nvPr>
            <p:ph type="pic" sz="quarter" idx="61" hasCustomPrompt="1"/>
          </p:nvPr>
        </p:nvSpPr>
        <p:spPr>
          <a:xfrm>
            <a:off x="425171" y="2199438"/>
            <a:ext cx="2732291" cy="1574603"/>
          </a:xfrm>
          <a:pattFill prst="pct40">
            <a:fgClr>
              <a:srgbClr val="C0C0C0"/>
            </a:fgClr>
            <a:bgClr>
              <a:schemeClr val="bg1"/>
            </a:bgClr>
          </a:pattFill>
        </p:spPr>
        <p:txBody>
          <a:bodyPr anchor="ctr"/>
          <a:lstStyle>
            <a:lvl1pPr algn="ctr">
              <a:defRPr b="0" i="0"/>
            </a:lvl1pPr>
          </a:lstStyle>
          <a:p>
            <a:r>
              <a:rPr lang="pt-BR"/>
              <a:t>16x9 image</a:t>
            </a:r>
          </a:p>
        </p:txBody>
      </p:sp>
      <p:sp>
        <p:nvSpPr>
          <p:cNvPr id="20" name="Picture Placeholder 4">
            <a:extLst>
              <a:ext uri="{FF2B5EF4-FFF2-40B4-BE49-F238E27FC236}">
                <a16:creationId xmlns:a16="http://schemas.microsoft.com/office/drawing/2014/main" id="{593D485C-C2C8-9346-B14E-5E2EED0B810F}"/>
              </a:ext>
            </a:extLst>
          </p:cNvPr>
          <p:cNvSpPr>
            <a:spLocks noGrp="1"/>
          </p:cNvSpPr>
          <p:nvPr>
            <p:ph type="pic" sz="quarter" idx="62" hasCustomPrompt="1"/>
          </p:nvPr>
        </p:nvSpPr>
        <p:spPr>
          <a:xfrm>
            <a:off x="9098503" y="2199438"/>
            <a:ext cx="2732291" cy="1574603"/>
          </a:xfrm>
          <a:pattFill prst="pct40">
            <a:fgClr>
              <a:srgbClr val="C0C0C0"/>
            </a:fgClr>
            <a:bgClr>
              <a:schemeClr val="bg1"/>
            </a:bgClr>
          </a:pattFill>
        </p:spPr>
        <p:txBody>
          <a:bodyPr anchor="ctr"/>
          <a:lstStyle>
            <a:lvl1pPr algn="ctr">
              <a:defRPr b="0" i="0"/>
            </a:lvl1pPr>
          </a:lstStyle>
          <a:p>
            <a:r>
              <a:rPr lang="pt-BR"/>
              <a:t>16x9 image</a:t>
            </a:r>
          </a:p>
        </p:txBody>
      </p:sp>
      <p:sp>
        <p:nvSpPr>
          <p:cNvPr id="24" name="Picture Placeholder 4">
            <a:extLst>
              <a:ext uri="{FF2B5EF4-FFF2-40B4-BE49-F238E27FC236}">
                <a16:creationId xmlns:a16="http://schemas.microsoft.com/office/drawing/2014/main" id="{46C6C610-E464-0B42-A0F3-7B3C26E80329}"/>
              </a:ext>
            </a:extLst>
          </p:cNvPr>
          <p:cNvSpPr>
            <a:spLocks noGrp="1"/>
          </p:cNvSpPr>
          <p:nvPr>
            <p:ph type="pic" sz="quarter" idx="63" hasCustomPrompt="1"/>
          </p:nvPr>
        </p:nvSpPr>
        <p:spPr>
          <a:xfrm>
            <a:off x="3316281" y="2199438"/>
            <a:ext cx="2732291" cy="1574603"/>
          </a:xfrm>
          <a:pattFill prst="pct40">
            <a:fgClr>
              <a:srgbClr val="C0C0C0"/>
            </a:fgClr>
            <a:bgClr>
              <a:schemeClr val="bg1"/>
            </a:bgClr>
          </a:pattFill>
        </p:spPr>
        <p:txBody>
          <a:bodyPr anchor="ctr"/>
          <a:lstStyle>
            <a:lvl1pPr algn="ctr">
              <a:defRPr b="0" i="0"/>
            </a:lvl1pPr>
          </a:lstStyle>
          <a:p>
            <a:r>
              <a:rPr lang="pt-BR"/>
              <a:t>16x9 image</a:t>
            </a:r>
          </a:p>
        </p:txBody>
      </p:sp>
      <p:sp>
        <p:nvSpPr>
          <p:cNvPr id="28" name="Picture Placeholder 4">
            <a:extLst>
              <a:ext uri="{FF2B5EF4-FFF2-40B4-BE49-F238E27FC236}">
                <a16:creationId xmlns:a16="http://schemas.microsoft.com/office/drawing/2014/main" id="{0C338D2E-96E0-0345-8A76-6A4F86593C24}"/>
              </a:ext>
            </a:extLst>
          </p:cNvPr>
          <p:cNvSpPr>
            <a:spLocks noGrp="1"/>
          </p:cNvSpPr>
          <p:nvPr>
            <p:ph type="pic" sz="quarter" idx="64" hasCustomPrompt="1"/>
          </p:nvPr>
        </p:nvSpPr>
        <p:spPr>
          <a:xfrm>
            <a:off x="6207392" y="2199438"/>
            <a:ext cx="2732291" cy="1574603"/>
          </a:xfrm>
          <a:pattFill prst="pct40">
            <a:fgClr>
              <a:srgbClr val="C0C0C0"/>
            </a:fgClr>
            <a:bgClr>
              <a:schemeClr val="bg1"/>
            </a:bgClr>
          </a:pattFill>
        </p:spPr>
        <p:txBody>
          <a:bodyPr anchor="ctr"/>
          <a:lstStyle>
            <a:lvl1pPr algn="ctr">
              <a:defRPr b="0" i="0"/>
            </a:lvl1pPr>
          </a:lstStyle>
          <a:p>
            <a:r>
              <a:rPr lang="pt-BR"/>
              <a:t>16x9 image</a:t>
            </a:r>
          </a:p>
        </p:txBody>
      </p:sp>
    </p:spTree>
    <p:extLst>
      <p:ext uri="{BB962C8B-B14F-4D97-AF65-F5344CB8AC3E}">
        <p14:creationId xmlns:p14="http://schemas.microsoft.com/office/powerpoint/2010/main" val="265907041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Key Points 1.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10" name="Title 1">
            <a:extLst>
              <a:ext uri="{FF2B5EF4-FFF2-40B4-BE49-F238E27FC236}">
                <a16:creationId xmlns:a16="http://schemas.microsoft.com/office/drawing/2014/main" id="{48D33C66-0AAA-0541-8353-B3626E6C96D4}"/>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11" name="Text Placeholder 2">
            <a:extLst>
              <a:ext uri="{FF2B5EF4-FFF2-40B4-BE49-F238E27FC236}">
                <a16:creationId xmlns:a16="http://schemas.microsoft.com/office/drawing/2014/main" id="{02405C4F-DEFE-3A4C-BB92-5156F001F497}"/>
              </a:ext>
            </a:extLst>
          </p:cNvPr>
          <p:cNvSpPr>
            <a:spLocks noGrp="1"/>
          </p:cNvSpPr>
          <p:nvPr>
            <p:ph type="body" sz="quarter" idx="20" hasCustomPrompt="1"/>
          </p:nvPr>
        </p:nvSpPr>
        <p:spPr>
          <a:xfrm>
            <a:off x="442915" y="2716214"/>
            <a:ext cx="2182487" cy="3117179"/>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2" name="Text Placeholder 2">
            <a:extLst>
              <a:ext uri="{FF2B5EF4-FFF2-40B4-BE49-F238E27FC236}">
                <a16:creationId xmlns:a16="http://schemas.microsoft.com/office/drawing/2014/main" id="{81272EED-11C5-D14D-BC0D-36CE446C3839}"/>
              </a:ext>
            </a:extLst>
          </p:cNvPr>
          <p:cNvSpPr>
            <a:spLocks noGrp="1"/>
          </p:cNvSpPr>
          <p:nvPr>
            <p:ph type="body" sz="quarter" idx="21" hasCustomPrompt="1"/>
          </p:nvPr>
        </p:nvSpPr>
        <p:spPr>
          <a:xfrm>
            <a:off x="7348678" y="2716214"/>
            <a:ext cx="2182487" cy="3117179"/>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3" name="Text Placeholder 2">
            <a:extLst>
              <a:ext uri="{FF2B5EF4-FFF2-40B4-BE49-F238E27FC236}">
                <a16:creationId xmlns:a16="http://schemas.microsoft.com/office/drawing/2014/main" id="{EB5F2FF5-53A1-B047-A9DA-577E64307C7F}"/>
              </a:ext>
            </a:extLst>
          </p:cNvPr>
          <p:cNvSpPr>
            <a:spLocks noGrp="1"/>
          </p:cNvSpPr>
          <p:nvPr>
            <p:ph type="body" sz="quarter" idx="22" hasCustomPrompt="1"/>
          </p:nvPr>
        </p:nvSpPr>
        <p:spPr>
          <a:xfrm>
            <a:off x="5046757" y="2716214"/>
            <a:ext cx="2182487" cy="3117179"/>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4" name="Text Placeholder 2">
            <a:extLst>
              <a:ext uri="{FF2B5EF4-FFF2-40B4-BE49-F238E27FC236}">
                <a16:creationId xmlns:a16="http://schemas.microsoft.com/office/drawing/2014/main" id="{1111E381-66D8-7A47-AD6E-63135B4F663B}"/>
              </a:ext>
            </a:extLst>
          </p:cNvPr>
          <p:cNvSpPr>
            <a:spLocks noGrp="1"/>
          </p:cNvSpPr>
          <p:nvPr>
            <p:ph type="body" sz="quarter" idx="23" hasCustomPrompt="1"/>
          </p:nvPr>
        </p:nvSpPr>
        <p:spPr>
          <a:xfrm>
            <a:off x="2744836" y="2716214"/>
            <a:ext cx="2182487" cy="3117179"/>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16" name="Text Placeholder 2">
            <a:extLst>
              <a:ext uri="{FF2B5EF4-FFF2-40B4-BE49-F238E27FC236}">
                <a16:creationId xmlns:a16="http://schemas.microsoft.com/office/drawing/2014/main" id="{B05A5F89-D0B0-2D40-BEE8-419F67AA9E8D}"/>
              </a:ext>
            </a:extLst>
          </p:cNvPr>
          <p:cNvSpPr>
            <a:spLocks noGrp="1"/>
          </p:cNvSpPr>
          <p:nvPr>
            <p:ph type="body" sz="quarter" idx="19" hasCustomPrompt="1"/>
          </p:nvPr>
        </p:nvSpPr>
        <p:spPr>
          <a:xfrm>
            <a:off x="442915" y="2223573"/>
            <a:ext cx="2182487"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7" name="Text Placeholder 2">
            <a:extLst>
              <a:ext uri="{FF2B5EF4-FFF2-40B4-BE49-F238E27FC236}">
                <a16:creationId xmlns:a16="http://schemas.microsoft.com/office/drawing/2014/main" id="{97322C5E-0877-C847-9D84-B38258706017}"/>
              </a:ext>
            </a:extLst>
          </p:cNvPr>
          <p:cNvSpPr>
            <a:spLocks noGrp="1"/>
          </p:cNvSpPr>
          <p:nvPr>
            <p:ph type="body" sz="quarter" idx="24" hasCustomPrompt="1"/>
          </p:nvPr>
        </p:nvSpPr>
        <p:spPr>
          <a:xfrm>
            <a:off x="2744836" y="2223573"/>
            <a:ext cx="2182487"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19" name="Text Placeholder 2">
            <a:extLst>
              <a:ext uri="{FF2B5EF4-FFF2-40B4-BE49-F238E27FC236}">
                <a16:creationId xmlns:a16="http://schemas.microsoft.com/office/drawing/2014/main" id="{783BE9F1-2350-4E4A-BC6B-6D480D4CBE9D}"/>
              </a:ext>
            </a:extLst>
          </p:cNvPr>
          <p:cNvSpPr>
            <a:spLocks noGrp="1"/>
          </p:cNvSpPr>
          <p:nvPr>
            <p:ph type="body" sz="quarter" idx="25" hasCustomPrompt="1"/>
          </p:nvPr>
        </p:nvSpPr>
        <p:spPr>
          <a:xfrm>
            <a:off x="5046757" y="2223573"/>
            <a:ext cx="2182487"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20" name="Text Placeholder 2">
            <a:extLst>
              <a:ext uri="{FF2B5EF4-FFF2-40B4-BE49-F238E27FC236}">
                <a16:creationId xmlns:a16="http://schemas.microsoft.com/office/drawing/2014/main" id="{F836CEB4-4656-A64F-B187-42295D595C95}"/>
              </a:ext>
            </a:extLst>
          </p:cNvPr>
          <p:cNvSpPr>
            <a:spLocks noGrp="1"/>
          </p:cNvSpPr>
          <p:nvPr>
            <p:ph type="body" sz="quarter" idx="26" hasCustomPrompt="1"/>
          </p:nvPr>
        </p:nvSpPr>
        <p:spPr>
          <a:xfrm>
            <a:off x="7348678" y="2223573"/>
            <a:ext cx="2182487"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26" name="Text Placeholder 2">
            <a:extLst>
              <a:ext uri="{FF2B5EF4-FFF2-40B4-BE49-F238E27FC236}">
                <a16:creationId xmlns:a16="http://schemas.microsoft.com/office/drawing/2014/main" id="{30E05EBD-9E6E-5841-9B96-D737ABAED6F7}"/>
              </a:ext>
            </a:extLst>
          </p:cNvPr>
          <p:cNvSpPr>
            <a:spLocks noGrp="1"/>
          </p:cNvSpPr>
          <p:nvPr>
            <p:ph type="body" sz="quarter" idx="36" hasCustomPrompt="1"/>
          </p:nvPr>
        </p:nvSpPr>
        <p:spPr>
          <a:xfrm>
            <a:off x="9650598" y="2716214"/>
            <a:ext cx="2182487" cy="3117179"/>
          </a:xfrm>
        </p:spPr>
        <p:txBody>
          <a:bodyPr/>
          <a:lstStyle>
            <a:lvl1pPr>
              <a:defRPr sz="1400" b="0" i="0"/>
            </a:lvl1pPr>
            <a:lvl2pPr>
              <a:defRPr sz="1400" b="0" i="0"/>
            </a:lvl2pPr>
            <a:lvl3pPr>
              <a:defRPr sz="1400" b="0" i="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lvl="2"/>
            <a:r>
              <a:rPr lang="pt-BR" err="1"/>
              <a:t>Nimi</a:t>
            </a:r>
            <a:r>
              <a:rPr lang="pt-BR"/>
              <a:t>, </a:t>
            </a:r>
            <a:r>
              <a:rPr lang="pt-BR" err="1"/>
              <a:t>qui</a:t>
            </a:r>
            <a:r>
              <a:rPr lang="pt-BR"/>
              <a:t> </a:t>
            </a:r>
            <a:r>
              <a:rPr lang="pt-BR" err="1"/>
              <a:t>restis</a:t>
            </a:r>
            <a:r>
              <a:rPr lang="pt-BR"/>
              <a:t> </a:t>
            </a:r>
            <a:r>
              <a:rPr lang="pt-BR" err="1"/>
              <a:t>sinihilla</a:t>
            </a:r>
            <a:r>
              <a:rPr lang="pt-BR"/>
              <a:t> </a:t>
            </a:r>
            <a:r>
              <a:rPr lang="pt-BR" err="1"/>
              <a:t>verum</a:t>
            </a:r>
            <a:r>
              <a:rPr lang="pt-BR"/>
              <a:t> quatis </a:t>
            </a:r>
            <a:r>
              <a:rPr lang="pt-BR" err="1"/>
              <a:t>estrum</a:t>
            </a:r>
            <a:r>
              <a:rPr lang="pt-BR"/>
              <a:t> </a:t>
            </a:r>
            <a:r>
              <a:rPr lang="pt-BR" err="1"/>
              <a:t>aut</a:t>
            </a:r>
            <a:r>
              <a:rPr lang="pt-BR"/>
              <a:t> </a:t>
            </a:r>
            <a:r>
              <a:rPr lang="pt-BR" err="1"/>
              <a:t>aute</a:t>
            </a:r>
            <a:r>
              <a:rPr lang="pt-BR"/>
              <a:t> </a:t>
            </a:r>
            <a:r>
              <a:rPr lang="pt-BR" err="1"/>
              <a:t>nonestr</a:t>
            </a:r>
            <a:endParaRPr lang="pt-BR"/>
          </a:p>
        </p:txBody>
      </p:sp>
      <p:sp>
        <p:nvSpPr>
          <p:cNvPr id="27" name="Text Placeholder 2">
            <a:extLst>
              <a:ext uri="{FF2B5EF4-FFF2-40B4-BE49-F238E27FC236}">
                <a16:creationId xmlns:a16="http://schemas.microsoft.com/office/drawing/2014/main" id="{0ACE6FB4-6D3A-0343-9BDB-FDCAF1E680ED}"/>
              </a:ext>
            </a:extLst>
          </p:cNvPr>
          <p:cNvSpPr>
            <a:spLocks noGrp="1"/>
          </p:cNvSpPr>
          <p:nvPr>
            <p:ph type="body" sz="quarter" idx="37" hasCustomPrompt="1"/>
          </p:nvPr>
        </p:nvSpPr>
        <p:spPr>
          <a:xfrm>
            <a:off x="9650598" y="2223573"/>
            <a:ext cx="2182487" cy="393609"/>
          </a:xfrm>
        </p:spPr>
        <p:txBody>
          <a:bodyPr vert="horz" lIns="0" tIns="0" rIns="0" bIns="0" rtlCol="0" anchor="b">
            <a:noAutofit/>
          </a:bodyPr>
          <a:lstStyle>
            <a:lvl1pPr>
              <a:defRPr lang="en-US" sz="16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Tree>
    <p:extLst>
      <p:ext uri="{BB962C8B-B14F-4D97-AF65-F5344CB8AC3E}">
        <p14:creationId xmlns:p14="http://schemas.microsoft.com/office/powerpoint/2010/main" val="422799393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ve Key Points 1.2">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25" name="Picture Placeholder 5">
            <a:extLst>
              <a:ext uri="{FF2B5EF4-FFF2-40B4-BE49-F238E27FC236}">
                <a16:creationId xmlns:a16="http://schemas.microsoft.com/office/drawing/2014/main" id="{A1AF8A23-5AB7-6A44-B94F-27300AA3111E}"/>
              </a:ext>
            </a:extLst>
          </p:cNvPr>
          <p:cNvSpPr>
            <a:spLocks noGrp="1"/>
          </p:cNvSpPr>
          <p:nvPr>
            <p:ph type="pic" sz="quarter" idx="37" hasCustomPrompt="1"/>
          </p:nvPr>
        </p:nvSpPr>
        <p:spPr>
          <a:xfrm>
            <a:off x="425172" y="2199438"/>
            <a:ext cx="2067351" cy="1196119"/>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26" name="Picture Placeholder 5">
            <a:extLst>
              <a:ext uri="{FF2B5EF4-FFF2-40B4-BE49-F238E27FC236}">
                <a16:creationId xmlns:a16="http://schemas.microsoft.com/office/drawing/2014/main" id="{E8452827-0B82-DD4E-82EE-67C65B7CD3C7}"/>
              </a:ext>
            </a:extLst>
          </p:cNvPr>
          <p:cNvSpPr>
            <a:spLocks noGrp="1"/>
          </p:cNvSpPr>
          <p:nvPr>
            <p:ph type="pic" sz="quarter" idx="38" hasCustomPrompt="1"/>
          </p:nvPr>
        </p:nvSpPr>
        <p:spPr>
          <a:xfrm>
            <a:off x="2760816" y="2199438"/>
            <a:ext cx="2063046" cy="1196119"/>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27" name="Picture Placeholder 5">
            <a:extLst>
              <a:ext uri="{FF2B5EF4-FFF2-40B4-BE49-F238E27FC236}">
                <a16:creationId xmlns:a16="http://schemas.microsoft.com/office/drawing/2014/main" id="{FC36C82B-1D7F-B147-8195-76AC7A91A59E}"/>
              </a:ext>
            </a:extLst>
          </p:cNvPr>
          <p:cNvSpPr>
            <a:spLocks noGrp="1"/>
          </p:cNvSpPr>
          <p:nvPr>
            <p:ph type="pic" sz="quarter" idx="39" hasCustomPrompt="1"/>
          </p:nvPr>
        </p:nvSpPr>
        <p:spPr>
          <a:xfrm>
            <a:off x="5096460" y="2199438"/>
            <a:ext cx="2063046" cy="1196119"/>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23" name="Picture Placeholder 5">
            <a:extLst>
              <a:ext uri="{FF2B5EF4-FFF2-40B4-BE49-F238E27FC236}">
                <a16:creationId xmlns:a16="http://schemas.microsoft.com/office/drawing/2014/main" id="{34B12BA4-B75A-1A4D-9EC1-241D9B215EBF}"/>
              </a:ext>
            </a:extLst>
          </p:cNvPr>
          <p:cNvSpPr>
            <a:spLocks noGrp="1"/>
          </p:cNvSpPr>
          <p:nvPr>
            <p:ph type="pic" sz="quarter" idx="46" hasCustomPrompt="1"/>
          </p:nvPr>
        </p:nvSpPr>
        <p:spPr>
          <a:xfrm>
            <a:off x="7432105" y="2199438"/>
            <a:ext cx="2063046" cy="1196119"/>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17" name="Title 1">
            <a:extLst>
              <a:ext uri="{FF2B5EF4-FFF2-40B4-BE49-F238E27FC236}">
                <a16:creationId xmlns:a16="http://schemas.microsoft.com/office/drawing/2014/main" id="{2F671C09-DD47-5E43-8CFC-46059B353689}"/>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21" name="Text Placeholder 6">
            <a:extLst>
              <a:ext uri="{FF2B5EF4-FFF2-40B4-BE49-F238E27FC236}">
                <a16:creationId xmlns:a16="http://schemas.microsoft.com/office/drawing/2014/main" id="{744DF2D2-7D62-3040-B9D4-837A66D53C86}"/>
              </a:ext>
            </a:extLst>
          </p:cNvPr>
          <p:cNvSpPr>
            <a:spLocks noGrp="1"/>
          </p:cNvSpPr>
          <p:nvPr>
            <p:ph type="body" sz="quarter" idx="53" hasCustomPrompt="1"/>
          </p:nvPr>
        </p:nvSpPr>
        <p:spPr>
          <a:xfrm>
            <a:off x="424938" y="3548394"/>
            <a:ext cx="2067351" cy="883186"/>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22" name="Text Placeholder 6">
            <a:extLst>
              <a:ext uri="{FF2B5EF4-FFF2-40B4-BE49-F238E27FC236}">
                <a16:creationId xmlns:a16="http://schemas.microsoft.com/office/drawing/2014/main" id="{A8529B3A-5A75-5E46-847D-9FB5F0578033}"/>
              </a:ext>
            </a:extLst>
          </p:cNvPr>
          <p:cNvSpPr>
            <a:spLocks noGrp="1"/>
          </p:cNvSpPr>
          <p:nvPr>
            <p:ph type="body" sz="quarter" idx="54" hasCustomPrompt="1"/>
          </p:nvPr>
        </p:nvSpPr>
        <p:spPr>
          <a:xfrm>
            <a:off x="424938" y="4599296"/>
            <a:ext cx="2067351" cy="1005549"/>
          </a:xfrm>
        </p:spPr>
        <p:txBody>
          <a:bodyPr vert="horz" lIns="0" tIns="0" rIns="0" bIns="0" rtlCol="0">
            <a:noAutofit/>
          </a:bodyPr>
          <a:lstStyle>
            <a:lvl1pPr>
              <a:defRPr kumimoji="0" lang="en-US" sz="14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2" name="Text Placeholder 6">
            <a:extLst>
              <a:ext uri="{FF2B5EF4-FFF2-40B4-BE49-F238E27FC236}">
                <a16:creationId xmlns:a16="http://schemas.microsoft.com/office/drawing/2014/main" id="{E9B3E79F-4081-E543-94F0-75C03F3921C2}"/>
              </a:ext>
            </a:extLst>
          </p:cNvPr>
          <p:cNvSpPr>
            <a:spLocks noGrp="1"/>
          </p:cNvSpPr>
          <p:nvPr>
            <p:ph type="body" sz="quarter" idx="55" hasCustomPrompt="1"/>
          </p:nvPr>
        </p:nvSpPr>
        <p:spPr>
          <a:xfrm>
            <a:off x="2756511" y="3548394"/>
            <a:ext cx="2067351" cy="883186"/>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33" name="Text Placeholder 6">
            <a:extLst>
              <a:ext uri="{FF2B5EF4-FFF2-40B4-BE49-F238E27FC236}">
                <a16:creationId xmlns:a16="http://schemas.microsoft.com/office/drawing/2014/main" id="{BA2FB7C2-AEE8-FA40-BA9F-25BE9226B3B5}"/>
              </a:ext>
            </a:extLst>
          </p:cNvPr>
          <p:cNvSpPr>
            <a:spLocks noGrp="1"/>
          </p:cNvSpPr>
          <p:nvPr>
            <p:ph type="body" sz="quarter" idx="56" hasCustomPrompt="1"/>
          </p:nvPr>
        </p:nvSpPr>
        <p:spPr>
          <a:xfrm>
            <a:off x="2756511" y="4599296"/>
            <a:ext cx="2067351" cy="1005549"/>
          </a:xfrm>
        </p:spPr>
        <p:txBody>
          <a:bodyPr vert="horz" lIns="0" tIns="0" rIns="0" bIns="0" rtlCol="0">
            <a:noAutofit/>
          </a:bodyPr>
          <a:lstStyle>
            <a:lvl1pPr>
              <a:defRPr kumimoji="0" lang="en-US" sz="14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6" name="Text Placeholder 6">
            <a:extLst>
              <a:ext uri="{FF2B5EF4-FFF2-40B4-BE49-F238E27FC236}">
                <a16:creationId xmlns:a16="http://schemas.microsoft.com/office/drawing/2014/main" id="{5EF3930B-8109-C944-92B8-9DD203119FE9}"/>
              </a:ext>
            </a:extLst>
          </p:cNvPr>
          <p:cNvSpPr>
            <a:spLocks noGrp="1"/>
          </p:cNvSpPr>
          <p:nvPr>
            <p:ph type="body" sz="quarter" idx="57" hasCustomPrompt="1"/>
          </p:nvPr>
        </p:nvSpPr>
        <p:spPr>
          <a:xfrm>
            <a:off x="5096461" y="3548394"/>
            <a:ext cx="2067351" cy="883186"/>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37" name="Text Placeholder 6">
            <a:extLst>
              <a:ext uri="{FF2B5EF4-FFF2-40B4-BE49-F238E27FC236}">
                <a16:creationId xmlns:a16="http://schemas.microsoft.com/office/drawing/2014/main" id="{DC7219DD-495B-384A-B577-455A1CBF1551}"/>
              </a:ext>
            </a:extLst>
          </p:cNvPr>
          <p:cNvSpPr>
            <a:spLocks noGrp="1"/>
          </p:cNvSpPr>
          <p:nvPr>
            <p:ph type="body" sz="quarter" idx="58" hasCustomPrompt="1"/>
          </p:nvPr>
        </p:nvSpPr>
        <p:spPr>
          <a:xfrm>
            <a:off x="5096461" y="4599296"/>
            <a:ext cx="2067351" cy="1005549"/>
          </a:xfrm>
        </p:spPr>
        <p:txBody>
          <a:bodyPr vert="horz" lIns="0" tIns="0" rIns="0" bIns="0" rtlCol="0">
            <a:noAutofit/>
          </a:bodyPr>
          <a:lstStyle>
            <a:lvl1pPr>
              <a:defRPr kumimoji="0" lang="en-US" sz="14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38" name="Text Placeholder 6">
            <a:extLst>
              <a:ext uri="{FF2B5EF4-FFF2-40B4-BE49-F238E27FC236}">
                <a16:creationId xmlns:a16="http://schemas.microsoft.com/office/drawing/2014/main" id="{03623D73-374B-6940-AD54-5F3BD5D2D102}"/>
              </a:ext>
            </a:extLst>
          </p:cNvPr>
          <p:cNvSpPr>
            <a:spLocks noGrp="1"/>
          </p:cNvSpPr>
          <p:nvPr>
            <p:ph type="body" sz="quarter" idx="59" hasCustomPrompt="1"/>
          </p:nvPr>
        </p:nvSpPr>
        <p:spPr>
          <a:xfrm>
            <a:off x="7432105" y="3548394"/>
            <a:ext cx="2067351" cy="883186"/>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39" name="Text Placeholder 6">
            <a:extLst>
              <a:ext uri="{FF2B5EF4-FFF2-40B4-BE49-F238E27FC236}">
                <a16:creationId xmlns:a16="http://schemas.microsoft.com/office/drawing/2014/main" id="{598C1A72-5A74-C84E-BC40-118312D68E33}"/>
              </a:ext>
            </a:extLst>
          </p:cNvPr>
          <p:cNvSpPr>
            <a:spLocks noGrp="1"/>
          </p:cNvSpPr>
          <p:nvPr>
            <p:ph type="body" sz="quarter" idx="60" hasCustomPrompt="1"/>
          </p:nvPr>
        </p:nvSpPr>
        <p:spPr>
          <a:xfrm>
            <a:off x="7432105" y="4599296"/>
            <a:ext cx="2067351" cy="1005549"/>
          </a:xfrm>
        </p:spPr>
        <p:txBody>
          <a:bodyPr vert="horz" lIns="0" tIns="0" rIns="0" bIns="0" rtlCol="0">
            <a:noAutofit/>
          </a:bodyPr>
          <a:lstStyle>
            <a:lvl1pPr>
              <a:defRPr kumimoji="0" lang="en-US" sz="14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
        <p:nvSpPr>
          <p:cNvPr id="18" name="Picture Placeholder 5">
            <a:extLst>
              <a:ext uri="{FF2B5EF4-FFF2-40B4-BE49-F238E27FC236}">
                <a16:creationId xmlns:a16="http://schemas.microsoft.com/office/drawing/2014/main" id="{8E067593-561E-854A-BE0D-3657B72F25B1}"/>
              </a:ext>
            </a:extLst>
          </p:cNvPr>
          <p:cNvSpPr>
            <a:spLocks noGrp="1"/>
          </p:cNvSpPr>
          <p:nvPr>
            <p:ph type="pic" sz="quarter" idx="61" hasCustomPrompt="1"/>
          </p:nvPr>
        </p:nvSpPr>
        <p:spPr>
          <a:xfrm>
            <a:off x="9767749" y="2199438"/>
            <a:ext cx="2063046" cy="1196119"/>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pt-BR"/>
              <a:t>16x9 image</a:t>
            </a:r>
          </a:p>
        </p:txBody>
      </p:sp>
      <p:sp>
        <p:nvSpPr>
          <p:cNvPr id="19" name="Text Placeholder 6">
            <a:extLst>
              <a:ext uri="{FF2B5EF4-FFF2-40B4-BE49-F238E27FC236}">
                <a16:creationId xmlns:a16="http://schemas.microsoft.com/office/drawing/2014/main" id="{0E8EC3FC-7387-EB45-8389-8D49F659EFF4}"/>
              </a:ext>
            </a:extLst>
          </p:cNvPr>
          <p:cNvSpPr>
            <a:spLocks noGrp="1"/>
          </p:cNvSpPr>
          <p:nvPr>
            <p:ph type="body" sz="quarter" idx="62" hasCustomPrompt="1"/>
          </p:nvPr>
        </p:nvSpPr>
        <p:spPr>
          <a:xfrm>
            <a:off x="9763444" y="3548394"/>
            <a:ext cx="2067351" cy="883186"/>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Minimum font size 14pt and line spacing of at least Multiple 0.8</a:t>
            </a:r>
          </a:p>
        </p:txBody>
      </p:sp>
      <p:sp>
        <p:nvSpPr>
          <p:cNvPr id="20" name="Text Placeholder 6">
            <a:extLst>
              <a:ext uri="{FF2B5EF4-FFF2-40B4-BE49-F238E27FC236}">
                <a16:creationId xmlns:a16="http://schemas.microsoft.com/office/drawing/2014/main" id="{383E9A52-72CA-2E48-A398-ACF1012942DE}"/>
              </a:ext>
            </a:extLst>
          </p:cNvPr>
          <p:cNvSpPr>
            <a:spLocks noGrp="1"/>
          </p:cNvSpPr>
          <p:nvPr>
            <p:ph type="body" sz="quarter" idx="63" hasCustomPrompt="1"/>
          </p:nvPr>
        </p:nvSpPr>
        <p:spPr>
          <a:xfrm>
            <a:off x="9763444" y="4599296"/>
            <a:ext cx="2067351" cy="1005549"/>
          </a:xfrm>
        </p:spPr>
        <p:txBody>
          <a:bodyPr vert="horz" lIns="0" tIns="0" rIns="0" bIns="0" rtlCol="0">
            <a:noAutofit/>
          </a:bodyPr>
          <a:lstStyle>
            <a:lvl1pPr>
              <a:defRPr kumimoji="0" lang="en-US" sz="1400" b="0" i="0" u="none" strike="noStrike" cap="none" spc="0" normalizeH="0" baseline="0" dirty="0" smtClean="0">
                <a:ln>
                  <a:noFill/>
                </a:ln>
                <a:solidFill>
                  <a:srgbClr val="000000"/>
                </a:solidFill>
                <a:effectLst/>
                <a:uLnTx/>
                <a:uFillTx/>
                <a:latin typeface="Graphik" panose="020B0503030202060203" pitchFamily="34" charset="77"/>
                <a:ea typeface="+mn-ea"/>
                <a:cs typeface="Arial" charset="0"/>
              </a:defRPr>
            </a:lvl1pPr>
          </a:lstStyle>
          <a:p>
            <a:pPr marR="0" lvl="0" defTabSz="914217" latinLnBrk="0">
              <a:lnSpc>
                <a:spcPct val="100000"/>
              </a:lnSpc>
              <a:buClrTx/>
              <a:buSzTx/>
              <a:buFontTx/>
              <a:tabLst/>
            </a:pPr>
            <a:r>
              <a:rPr lang="pt-BR"/>
              <a:t>Minimum font size 14pt and line spacing of at least Multiple 1.1</a:t>
            </a:r>
          </a:p>
        </p:txBody>
      </p:sp>
    </p:spTree>
    <p:extLst>
      <p:ext uri="{BB962C8B-B14F-4D97-AF65-F5344CB8AC3E}">
        <p14:creationId xmlns:p14="http://schemas.microsoft.com/office/powerpoint/2010/main" val="197179897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x Key Points 1.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10" name="Title 1">
            <a:extLst>
              <a:ext uri="{FF2B5EF4-FFF2-40B4-BE49-F238E27FC236}">
                <a16:creationId xmlns:a16="http://schemas.microsoft.com/office/drawing/2014/main" id="{48D33C66-0AAA-0541-8353-B3626E6C96D4}"/>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
        <p:nvSpPr>
          <p:cNvPr id="35" name="Text Placeholder 2">
            <a:extLst>
              <a:ext uri="{FF2B5EF4-FFF2-40B4-BE49-F238E27FC236}">
                <a16:creationId xmlns:a16="http://schemas.microsoft.com/office/drawing/2014/main" id="{500E6B92-A3FE-C945-AF80-47AA28B3EEC9}"/>
              </a:ext>
            </a:extLst>
          </p:cNvPr>
          <p:cNvSpPr>
            <a:spLocks noGrp="1"/>
          </p:cNvSpPr>
          <p:nvPr>
            <p:ph type="body" sz="quarter" idx="20" hasCustomPrompt="1"/>
          </p:nvPr>
        </p:nvSpPr>
        <p:spPr>
          <a:xfrm>
            <a:off x="425171" y="2716214"/>
            <a:ext cx="3484327" cy="1174981"/>
          </a:xfrm>
        </p:spPr>
        <p:txBody>
          <a:bodyPr/>
          <a:lstStyle>
            <a:lvl1pPr>
              <a:defRPr sz="1400" b="0" i="0"/>
            </a:lvl1pPr>
            <a:lvl2pPr>
              <a:defRPr sz="1400" b="0" i="0"/>
            </a:lvl2pPr>
            <a:lvl3pPr>
              <a:defRPr sz="140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6" name="Text Placeholder 2">
            <a:extLst>
              <a:ext uri="{FF2B5EF4-FFF2-40B4-BE49-F238E27FC236}">
                <a16:creationId xmlns:a16="http://schemas.microsoft.com/office/drawing/2014/main" id="{535883CC-8B36-B345-BF01-73045AC16B5F}"/>
              </a:ext>
            </a:extLst>
          </p:cNvPr>
          <p:cNvSpPr>
            <a:spLocks noGrp="1"/>
          </p:cNvSpPr>
          <p:nvPr>
            <p:ph type="body" sz="quarter" idx="21" hasCustomPrompt="1"/>
          </p:nvPr>
        </p:nvSpPr>
        <p:spPr>
          <a:xfrm>
            <a:off x="425171" y="4873089"/>
            <a:ext cx="3484327" cy="1174981"/>
          </a:xfrm>
        </p:spPr>
        <p:txBody>
          <a:bodyPr/>
          <a:lstStyle>
            <a:lvl1pPr>
              <a:defRPr sz="1400" b="0" i="0"/>
            </a:lvl1pPr>
            <a:lvl2pPr>
              <a:defRPr sz="1400" b="0" i="0"/>
            </a:lvl2pPr>
            <a:lvl3pPr>
              <a:defRPr sz="140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F6EAF7B4-2402-6B4F-A4D2-521A5E9036BE}"/>
              </a:ext>
            </a:extLst>
          </p:cNvPr>
          <p:cNvSpPr>
            <a:spLocks noGrp="1"/>
          </p:cNvSpPr>
          <p:nvPr>
            <p:ph type="body" sz="quarter" idx="22" hasCustomPrompt="1"/>
          </p:nvPr>
        </p:nvSpPr>
        <p:spPr>
          <a:xfrm>
            <a:off x="8348758" y="2716214"/>
            <a:ext cx="3484327" cy="1174981"/>
          </a:xfrm>
        </p:spPr>
        <p:txBody>
          <a:bodyPr/>
          <a:lstStyle>
            <a:lvl1pPr>
              <a:defRPr sz="1400" b="0" i="0"/>
            </a:lvl1pPr>
            <a:lvl2pPr>
              <a:defRPr sz="1400" b="0" i="0"/>
            </a:lvl2pPr>
            <a:lvl3pPr>
              <a:defRPr sz="140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2C8B2EF0-9E98-A84C-B186-4C05710A5087}"/>
              </a:ext>
            </a:extLst>
          </p:cNvPr>
          <p:cNvSpPr>
            <a:spLocks noGrp="1"/>
          </p:cNvSpPr>
          <p:nvPr>
            <p:ph type="body" sz="quarter" idx="23" hasCustomPrompt="1"/>
          </p:nvPr>
        </p:nvSpPr>
        <p:spPr>
          <a:xfrm>
            <a:off x="4384809" y="2716214"/>
            <a:ext cx="3488637" cy="1174981"/>
          </a:xfrm>
        </p:spPr>
        <p:txBody>
          <a:bodyPr/>
          <a:lstStyle>
            <a:lvl1pPr>
              <a:defRPr sz="1400" b="0" i="0"/>
            </a:lvl1pPr>
            <a:lvl2pPr>
              <a:defRPr sz="1400" b="0" i="0"/>
            </a:lvl2pPr>
            <a:lvl3pPr>
              <a:defRPr sz="140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4091CEF7-5D05-1945-9841-181F62A4D7E3}"/>
              </a:ext>
            </a:extLst>
          </p:cNvPr>
          <p:cNvSpPr>
            <a:spLocks noGrp="1"/>
          </p:cNvSpPr>
          <p:nvPr>
            <p:ph type="body" sz="quarter" idx="19" hasCustomPrompt="1"/>
          </p:nvPr>
        </p:nvSpPr>
        <p:spPr>
          <a:xfrm>
            <a:off x="425171" y="2223573"/>
            <a:ext cx="3484327" cy="393609"/>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40" name="Text Placeholder 2">
            <a:extLst>
              <a:ext uri="{FF2B5EF4-FFF2-40B4-BE49-F238E27FC236}">
                <a16:creationId xmlns:a16="http://schemas.microsoft.com/office/drawing/2014/main" id="{603B4EAA-F62A-6E44-9A12-3CBA5B2CB3D9}"/>
              </a:ext>
            </a:extLst>
          </p:cNvPr>
          <p:cNvSpPr>
            <a:spLocks noGrp="1"/>
          </p:cNvSpPr>
          <p:nvPr>
            <p:ph type="body" sz="quarter" idx="24" hasCustomPrompt="1"/>
          </p:nvPr>
        </p:nvSpPr>
        <p:spPr>
          <a:xfrm>
            <a:off x="4384809" y="2223573"/>
            <a:ext cx="3488637" cy="393609"/>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41" name="Text Placeholder 2">
            <a:extLst>
              <a:ext uri="{FF2B5EF4-FFF2-40B4-BE49-F238E27FC236}">
                <a16:creationId xmlns:a16="http://schemas.microsoft.com/office/drawing/2014/main" id="{DDBB57DF-FABE-FD42-87D7-65E9EACEC52E}"/>
              </a:ext>
            </a:extLst>
          </p:cNvPr>
          <p:cNvSpPr>
            <a:spLocks noGrp="1"/>
          </p:cNvSpPr>
          <p:nvPr>
            <p:ph type="body" sz="quarter" idx="25" hasCustomPrompt="1"/>
          </p:nvPr>
        </p:nvSpPr>
        <p:spPr>
          <a:xfrm>
            <a:off x="8348758" y="2223573"/>
            <a:ext cx="3484327" cy="393609"/>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42" name="Text Placeholder 2">
            <a:extLst>
              <a:ext uri="{FF2B5EF4-FFF2-40B4-BE49-F238E27FC236}">
                <a16:creationId xmlns:a16="http://schemas.microsoft.com/office/drawing/2014/main" id="{34115F8A-1357-714A-AE89-A546EE9AD1CE}"/>
              </a:ext>
            </a:extLst>
          </p:cNvPr>
          <p:cNvSpPr>
            <a:spLocks noGrp="1"/>
          </p:cNvSpPr>
          <p:nvPr>
            <p:ph type="body" sz="quarter" idx="26" hasCustomPrompt="1"/>
          </p:nvPr>
        </p:nvSpPr>
        <p:spPr>
          <a:xfrm>
            <a:off x="425171" y="4380449"/>
            <a:ext cx="3484327" cy="393609"/>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43" name="Text Placeholder 2">
            <a:extLst>
              <a:ext uri="{FF2B5EF4-FFF2-40B4-BE49-F238E27FC236}">
                <a16:creationId xmlns:a16="http://schemas.microsoft.com/office/drawing/2014/main" id="{79A76C52-59B5-2044-87BF-0612AAC06E0A}"/>
              </a:ext>
            </a:extLst>
          </p:cNvPr>
          <p:cNvSpPr>
            <a:spLocks noGrp="1"/>
          </p:cNvSpPr>
          <p:nvPr>
            <p:ph type="body" sz="quarter" idx="36" hasCustomPrompt="1"/>
          </p:nvPr>
        </p:nvSpPr>
        <p:spPr>
          <a:xfrm>
            <a:off x="4384809" y="4873089"/>
            <a:ext cx="3488637" cy="1174981"/>
          </a:xfrm>
        </p:spPr>
        <p:txBody>
          <a:bodyPr/>
          <a:lstStyle>
            <a:lvl1pPr>
              <a:defRPr sz="1400" b="0" i="0"/>
            </a:lvl1pPr>
            <a:lvl2pPr>
              <a:defRPr sz="1400" b="0" i="0"/>
            </a:lvl2pPr>
            <a:lvl3pPr>
              <a:defRPr sz="140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4" name="Text Placeholder 2">
            <a:extLst>
              <a:ext uri="{FF2B5EF4-FFF2-40B4-BE49-F238E27FC236}">
                <a16:creationId xmlns:a16="http://schemas.microsoft.com/office/drawing/2014/main" id="{E3062198-CFD3-5A4E-9020-F721DC8E02E8}"/>
              </a:ext>
            </a:extLst>
          </p:cNvPr>
          <p:cNvSpPr>
            <a:spLocks noGrp="1"/>
          </p:cNvSpPr>
          <p:nvPr>
            <p:ph type="body" sz="quarter" idx="37" hasCustomPrompt="1"/>
          </p:nvPr>
        </p:nvSpPr>
        <p:spPr>
          <a:xfrm>
            <a:off x="4384809" y="4380449"/>
            <a:ext cx="3488637" cy="393609"/>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
        <p:nvSpPr>
          <p:cNvPr id="45" name="Text Placeholder 2">
            <a:extLst>
              <a:ext uri="{FF2B5EF4-FFF2-40B4-BE49-F238E27FC236}">
                <a16:creationId xmlns:a16="http://schemas.microsoft.com/office/drawing/2014/main" id="{EF4E3674-E385-EB41-B69C-5DBBEBF82AA9}"/>
              </a:ext>
            </a:extLst>
          </p:cNvPr>
          <p:cNvSpPr>
            <a:spLocks noGrp="1"/>
          </p:cNvSpPr>
          <p:nvPr>
            <p:ph type="body" sz="quarter" idx="38" hasCustomPrompt="1"/>
          </p:nvPr>
        </p:nvSpPr>
        <p:spPr>
          <a:xfrm>
            <a:off x="8348758" y="4873089"/>
            <a:ext cx="3484327" cy="1174981"/>
          </a:xfrm>
        </p:spPr>
        <p:txBody>
          <a:bodyPr/>
          <a:lstStyle>
            <a:lvl1pPr>
              <a:defRPr sz="1400" b="0" i="0"/>
            </a:lvl1pPr>
            <a:lvl2pPr>
              <a:defRPr sz="1400" b="0" i="0"/>
            </a:lvl2pPr>
            <a:lvl3pPr>
              <a:defRPr sz="1400"/>
            </a:lvl3pPr>
            <a:lvl4pPr>
              <a:defRPr sz="1600"/>
            </a:lvl4pPr>
            <a:lvl5pPr>
              <a:defRPr sz="1600"/>
            </a:lvl5pPr>
          </a:lstStyle>
          <a:p>
            <a:r>
              <a:rPr lang="pt-BR"/>
              <a:t>Minimum font size 14pt and line spacing of at least Multiple 1.1</a:t>
            </a:r>
          </a:p>
          <a:p>
            <a:pPr lvl="1"/>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6" name="Text Placeholder 2">
            <a:extLst>
              <a:ext uri="{FF2B5EF4-FFF2-40B4-BE49-F238E27FC236}">
                <a16:creationId xmlns:a16="http://schemas.microsoft.com/office/drawing/2014/main" id="{ECFC4B61-C78F-9043-98AB-A80C3C0DA6E5}"/>
              </a:ext>
            </a:extLst>
          </p:cNvPr>
          <p:cNvSpPr>
            <a:spLocks noGrp="1"/>
          </p:cNvSpPr>
          <p:nvPr>
            <p:ph type="body" sz="quarter" idx="39" hasCustomPrompt="1"/>
          </p:nvPr>
        </p:nvSpPr>
        <p:spPr>
          <a:xfrm>
            <a:off x="8348758" y="4380449"/>
            <a:ext cx="3484327" cy="393609"/>
          </a:xfrm>
        </p:spPr>
        <p:txBody>
          <a:bodyPr vert="horz" lIns="0" tIns="0" rIns="0" bIns="0" rtlCol="0" anchor="b">
            <a:noAutofit/>
          </a:bodyPr>
          <a:lstStyle>
            <a:lvl1pPr>
              <a:defRPr lang="en-US" sz="1400" b="1" i="0" cap="all" baseline="0" dirty="0">
                <a:solidFill>
                  <a:schemeClr val="accent1"/>
                </a:solidFill>
                <a:latin typeface="Graphik" panose="020B0503030202060203" pitchFamily="34" charset="77"/>
              </a:defRPr>
            </a:lvl1pPr>
          </a:lstStyle>
          <a:p>
            <a:pPr lvl="0">
              <a:lnSpc>
                <a:spcPct val="80000"/>
              </a:lnSpc>
              <a:spcBef>
                <a:spcPts val="0"/>
              </a:spcBef>
            </a:pPr>
            <a:r>
              <a:rPr lang="pt-BR"/>
              <a:t>ONE OR TWO LINES</a:t>
            </a:r>
          </a:p>
        </p:txBody>
      </p:sp>
    </p:spTree>
    <p:extLst>
      <p:ext uri="{BB962C8B-B14F-4D97-AF65-F5344CB8AC3E}">
        <p14:creationId xmlns:p14="http://schemas.microsoft.com/office/powerpoint/2010/main" val="412320063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x Key Points 1.2">
    <p:bg>
      <p:bgPr>
        <a:solidFill>
          <a:schemeClr val="bg1"/>
        </a:solidFill>
        <a:effectLst/>
      </p:bgPr>
    </p:bg>
    <p:spTree>
      <p:nvGrpSpPr>
        <p:cNvPr id="1" name=""/>
        <p:cNvGrpSpPr/>
        <p:nvPr/>
      </p:nvGrpSpPr>
      <p:grpSpPr>
        <a:xfrm>
          <a:off x="0" y="0"/>
          <a:ext cx="0" cy="0"/>
          <a:chOff x="0" y="0"/>
          <a:chExt cx="0" cy="0"/>
        </a:xfrm>
      </p:grpSpPr>
      <p:sp>
        <p:nvSpPr>
          <p:cNvPr id="34" name="Picture Placeholder 5">
            <a:extLst>
              <a:ext uri="{FF2B5EF4-FFF2-40B4-BE49-F238E27FC236}">
                <a16:creationId xmlns:a16="http://schemas.microsoft.com/office/drawing/2014/main" id="{D9571137-7555-4E4E-BF2E-1B481FF5D60F}"/>
              </a:ext>
            </a:extLst>
          </p:cNvPr>
          <p:cNvSpPr>
            <a:spLocks noGrp="1"/>
          </p:cNvSpPr>
          <p:nvPr>
            <p:ph type="pic" sz="quarter" idx="50" hasCustomPrompt="1"/>
          </p:nvPr>
        </p:nvSpPr>
        <p:spPr>
          <a:xfrm>
            <a:off x="8300430" y="4351252"/>
            <a:ext cx="3532656" cy="1521692"/>
          </a:xfrm>
          <a:pattFill prst="pct40">
            <a:fgClr>
              <a:srgbClr val="C0C0C0"/>
            </a:fgClr>
            <a:bgClr>
              <a:schemeClr val="bg1"/>
            </a:bgClr>
          </a:pattFill>
        </p:spPr>
        <p:txBody>
          <a:bodyPr vert="horz" lIns="108000" tIns="108000" rIns="0" bIns="0" rtlCol="0" anchor="ctr">
            <a:noAutofit/>
          </a:bodyPr>
          <a:lstStyle>
            <a:lvl1pPr algn="ctr">
              <a:defRPr lang="en-US" b="0" i="0" dirty="0"/>
            </a:lvl1pPr>
          </a:lstStyle>
          <a:p>
            <a:pPr lvl="0"/>
            <a:r>
              <a:rPr lang="pt-BR"/>
              <a:t>2x1 image</a:t>
            </a:r>
          </a:p>
        </p:txBody>
      </p:sp>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25" name="Picture Placeholder 5">
            <a:extLst>
              <a:ext uri="{FF2B5EF4-FFF2-40B4-BE49-F238E27FC236}">
                <a16:creationId xmlns:a16="http://schemas.microsoft.com/office/drawing/2014/main" id="{A1AF8A23-5AB7-6A44-B94F-27300AA3111E}"/>
              </a:ext>
            </a:extLst>
          </p:cNvPr>
          <p:cNvSpPr>
            <a:spLocks noGrp="1"/>
          </p:cNvSpPr>
          <p:nvPr>
            <p:ph type="pic" sz="quarter" idx="37" hasCustomPrompt="1"/>
          </p:nvPr>
        </p:nvSpPr>
        <p:spPr>
          <a:xfrm>
            <a:off x="425172" y="1941214"/>
            <a:ext cx="3532656" cy="1521692"/>
          </a:xfrm>
          <a:pattFill prst="pct40">
            <a:fgClr>
              <a:srgbClr val="C0C0C0"/>
            </a:fgClr>
            <a:bgClr>
              <a:schemeClr val="bg1"/>
            </a:bgClr>
          </a:pattFill>
        </p:spPr>
        <p:txBody>
          <a:bodyPr vert="horz" lIns="108000" tIns="108000" rIns="0" bIns="0" rtlCol="0" anchor="ctr">
            <a:noAutofit/>
          </a:bodyPr>
          <a:lstStyle>
            <a:lvl1pPr algn="ctr">
              <a:defRPr lang="en-US" b="0" i="0" dirty="0"/>
            </a:lvl1pPr>
          </a:lstStyle>
          <a:p>
            <a:pPr lvl="0"/>
            <a:r>
              <a:rPr lang="pt-BR"/>
              <a:t>2x1 image</a:t>
            </a:r>
          </a:p>
        </p:txBody>
      </p:sp>
      <p:sp>
        <p:nvSpPr>
          <p:cNvPr id="26" name="Picture Placeholder 5">
            <a:extLst>
              <a:ext uri="{FF2B5EF4-FFF2-40B4-BE49-F238E27FC236}">
                <a16:creationId xmlns:a16="http://schemas.microsoft.com/office/drawing/2014/main" id="{E8452827-0B82-DD4E-82EE-67C65B7CD3C7}"/>
              </a:ext>
            </a:extLst>
          </p:cNvPr>
          <p:cNvSpPr>
            <a:spLocks noGrp="1"/>
          </p:cNvSpPr>
          <p:nvPr>
            <p:ph type="pic" sz="quarter" idx="38" hasCustomPrompt="1"/>
          </p:nvPr>
        </p:nvSpPr>
        <p:spPr>
          <a:xfrm>
            <a:off x="4362801" y="1941214"/>
            <a:ext cx="3532656" cy="1521692"/>
          </a:xfrm>
          <a:pattFill prst="pct40">
            <a:fgClr>
              <a:srgbClr val="C0C0C0"/>
            </a:fgClr>
            <a:bgClr>
              <a:schemeClr val="bg1"/>
            </a:bgClr>
          </a:pattFill>
        </p:spPr>
        <p:txBody>
          <a:bodyPr vert="horz" lIns="108000" tIns="108000" rIns="0" bIns="0" rtlCol="0" anchor="ctr">
            <a:noAutofit/>
          </a:bodyPr>
          <a:lstStyle>
            <a:lvl1pPr algn="ctr">
              <a:defRPr lang="en-US" b="0" i="0" dirty="0"/>
            </a:lvl1pPr>
          </a:lstStyle>
          <a:p>
            <a:pPr lvl="0"/>
            <a:r>
              <a:rPr lang="pt-BR"/>
              <a:t>2x1 image</a:t>
            </a:r>
          </a:p>
        </p:txBody>
      </p:sp>
      <p:sp>
        <p:nvSpPr>
          <p:cNvPr id="27" name="Picture Placeholder 5">
            <a:extLst>
              <a:ext uri="{FF2B5EF4-FFF2-40B4-BE49-F238E27FC236}">
                <a16:creationId xmlns:a16="http://schemas.microsoft.com/office/drawing/2014/main" id="{FC36C82B-1D7F-B147-8195-76AC7A91A59E}"/>
              </a:ext>
            </a:extLst>
          </p:cNvPr>
          <p:cNvSpPr>
            <a:spLocks noGrp="1"/>
          </p:cNvSpPr>
          <p:nvPr>
            <p:ph type="pic" sz="quarter" idx="39" hasCustomPrompt="1"/>
          </p:nvPr>
        </p:nvSpPr>
        <p:spPr>
          <a:xfrm>
            <a:off x="8300430" y="1941214"/>
            <a:ext cx="3532656" cy="1521692"/>
          </a:xfrm>
          <a:pattFill prst="pct40">
            <a:fgClr>
              <a:srgbClr val="C0C0C0"/>
            </a:fgClr>
            <a:bgClr>
              <a:schemeClr val="bg1"/>
            </a:bgClr>
          </a:pattFill>
        </p:spPr>
        <p:txBody>
          <a:bodyPr vert="horz" lIns="108000" tIns="108000" rIns="0" bIns="0" rtlCol="0" anchor="ctr">
            <a:noAutofit/>
          </a:bodyPr>
          <a:lstStyle>
            <a:lvl1pPr algn="ctr">
              <a:defRPr lang="en-US" b="0" i="0" dirty="0"/>
            </a:lvl1pPr>
          </a:lstStyle>
          <a:p>
            <a:pPr lvl="0"/>
            <a:r>
              <a:rPr lang="pt-BR"/>
              <a:t>2x1 image</a:t>
            </a:r>
          </a:p>
        </p:txBody>
      </p:sp>
      <p:sp>
        <p:nvSpPr>
          <p:cNvPr id="24" name="Text Placeholder 6">
            <a:extLst>
              <a:ext uri="{FF2B5EF4-FFF2-40B4-BE49-F238E27FC236}">
                <a16:creationId xmlns:a16="http://schemas.microsoft.com/office/drawing/2014/main" id="{1B30B03D-2E50-9C41-856C-11A4D33BEACC}"/>
              </a:ext>
            </a:extLst>
          </p:cNvPr>
          <p:cNvSpPr>
            <a:spLocks noGrp="1"/>
          </p:cNvSpPr>
          <p:nvPr>
            <p:ph type="body" sz="quarter" idx="46" hasCustomPrompt="1"/>
          </p:nvPr>
        </p:nvSpPr>
        <p:spPr>
          <a:xfrm>
            <a:off x="4362800" y="3554162"/>
            <a:ext cx="3532089" cy="430787"/>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kumimoji="0" lang="en-US" sz="1400" b="0" i="0" u="none" strike="noStrike" kern="1200" cap="none" spc="0" normalizeH="0" baseline="0" noProof="0">
                <a:ln>
                  <a:noFill/>
                </a:ln>
                <a:solidFill>
                  <a:sysClr val="windowText" lastClr="000000"/>
                </a:solidFill>
                <a:effectLst/>
                <a:uLnTx/>
                <a:uFillTx/>
                <a:latin typeface="Graphik" panose="020B0503030202060203" pitchFamily="34" charset="77"/>
                <a:cs typeface="Arial" charset="0"/>
              </a:defRPr>
            </a:lvl1pPr>
            <a:lvl2pPr marL="215957" marR="0" indent="-215957" algn="l" defTabSz="914217" rtl="0" eaLnBrk="1" fontAlgn="base" latinLnBrk="0" hangingPunct="1">
              <a:lnSpc>
                <a:spcPct val="110000"/>
              </a:lnSpc>
              <a:spcBef>
                <a:spcPts val="800"/>
              </a:spcBef>
              <a:spcAft>
                <a:spcPct val="0"/>
              </a:spcAft>
              <a:buClrTx/>
              <a:buSzTx/>
              <a:buFont typeface="Arial" pitchFamily="34" charset="0"/>
              <a:buChar char="•"/>
              <a:tabLst/>
              <a:defRPr/>
            </a:lvl2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400" b="0" i="0" u="none" strike="noStrike" kern="1200" cap="none" spc="0" normalizeH="0" baseline="0" noProof="0">
                <a:ln>
                  <a:noFill/>
                </a:ln>
                <a:solidFill>
                  <a:sysClr val="windowText" lastClr="000000"/>
                </a:solidFill>
                <a:effectLst/>
                <a:uLnTx/>
                <a:uFillTx/>
                <a:latin typeface="Graphik" panose="020B0503030202060203" pitchFamily="34" charset="77"/>
                <a:ea typeface="+mn-ea"/>
                <a:cs typeface="Arial" charset="0"/>
              </a:rPr>
              <a:t>Minimum font size 14pt and line spacing of at least Multiple 1.1</a:t>
            </a:r>
          </a:p>
        </p:txBody>
      </p:sp>
      <p:sp>
        <p:nvSpPr>
          <p:cNvPr id="28" name="Text Placeholder 6">
            <a:extLst>
              <a:ext uri="{FF2B5EF4-FFF2-40B4-BE49-F238E27FC236}">
                <a16:creationId xmlns:a16="http://schemas.microsoft.com/office/drawing/2014/main" id="{7EDAA7A7-8F46-6743-BE65-4DA02ADDBEC0}"/>
              </a:ext>
            </a:extLst>
          </p:cNvPr>
          <p:cNvSpPr>
            <a:spLocks noGrp="1"/>
          </p:cNvSpPr>
          <p:nvPr>
            <p:ph type="body" sz="quarter" idx="47" hasCustomPrompt="1"/>
          </p:nvPr>
        </p:nvSpPr>
        <p:spPr>
          <a:xfrm>
            <a:off x="8298115" y="3554162"/>
            <a:ext cx="3532089" cy="430787"/>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kumimoji="0" lang="en-US" sz="1400" b="0" i="0" u="none" strike="noStrike" kern="1200" cap="none" spc="0" normalizeH="0" baseline="0" noProof="0">
                <a:ln>
                  <a:noFill/>
                </a:ln>
                <a:solidFill>
                  <a:sysClr val="windowText" lastClr="000000"/>
                </a:solidFill>
                <a:effectLst/>
                <a:uLnTx/>
                <a:uFillTx/>
                <a:latin typeface="Graphik" panose="020B0503030202060203" pitchFamily="34" charset="77"/>
                <a:cs typeface="Arial" charset="0"/>
              </a:defRPr>
            </a:lvl1pPr>
            <a:lvl2pPr marL="215957" marR="0" indent="-215957" algn="l" defTabSz="914217" rtl="0" eaLnBrk="1" fontAlgn="base" latinLnBrk="0" hangingPunct="1">
              <a:lnSpc>
                <a:spcPct val="110000"/>
              </a:lnSpc>
              <a:spcBef>
                <a:spcPts val="800"/>
              </a:spcBef>
              <a:spcAft>
                <a:spcPct val="0"/>
              </a:spcAft>
              <a:buClrTx/>
              <a:buSzTx/>
              <a:buFont typeface="Arial" pitchFamily="34" charset="0"/>
              <a:buChar char="•"/>
              <a:tabLst/>
              <a:defRPr/>
            </a:lvl2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400" b="0" i="0" u="none" strike="noStrike" kern="1200" cap="none" spc="0" normalizeH="0" baseline="0" noProof="0">
                <a:ln>
                  <a:noFill/>
                </a:ln>
                <a:solidFill>
                  <a:sysClr val="windowText" lastClr="000000"/>
                </a:solidFill>
                <a:effectLst/>
                <a:uLnTx/>
                <a:uFillTx/>
                <a:latin typeface="Graphik" panose="020B0503030202060203" pitchFamily="34" charset="77"/>
                <a:ea typeface="+mn-ea"/>
                <a:cs typeface="Arial" charset="0"/>
              </a:rPr>
              <a:t>Minimum font size 14pt and line spacing of at least Multiple 1.1</a:t>
            </a:r>
          </a:p>
        </p:txBody>
      </p:sp>
      <p:sp>
        <p:nvSpPr>
          <p:cNvPr id="30" name="Picture Placeholder 5">
            <a:extLst>
              <a:ext uri="{FF2B5EF4-FFF2-40B4-BE49-F238E27FC236}">
                <a16:creationId xmlns:a16="http://schemas.microsoft.com/office/drawing/2014/main" id="{F1F5CD3B-386F-B742-87BD-1725B66B39B7}"/>
              </a:ext>
            </a:extLst>
          </p:cNvPr>
          <p:cNvSpPr>
            <a:spLocks noGrp="1"/>
          </p:cNvSpPr>
          <p:nvPr>
            <p:ph type="pic" sz="quarter" idx="48" hasCustomPrompt="1"/>
          </p:nvPr>
        </p:nvSpPr>
        <p:spPr>
          <a:xfrm>
            <a:off x="425172" y="4351252"/>
            <a:ext cx="3532656" cy="1521692"/>
          </a:xfrm>
          <a:pattFill prst="pct40">
            <a:fgClr>
              <a:srgbClr val="C0C0C0"/>
            </a:fgClr>
            <a:bgClr>
              <a:schemeClr val="bg1"/>
            </a:bgClr>
          </a:pattFill>
        </p:spPr>
        <p:txBody>
          <a:bodyPr vert="horz" lIns="108000" tIns="108000" rIns="0" bIns="0" rtlCol="0" anchor="ctr">
            <a:noAutofit/>
          </a:bodyPr>
          <a:lstStyle>
            <a:lvl1pPr algn="ctr">
              <a:defRPr lang="en-US" b="0" i="0" dirty="0"/>
            </a:lvl1pPr>
          </a:lstStyle>
          <a:p>
            <a:pPr lvl="0"/>
            <a:r>
              <a:rPr lang="pt-BR"/>
              <a:t>2x1 image</a:t>
            </a:r>
          </a:p>
        </p:txBody>
      </p:sp>
      <p:sp>
        <p:nvSpPr>
          <p:cNvPr id="31" name="Picture Placeholder 5">
            <a:extLst>
              <a:ext uri="{FF2B5EF4-FFF2-40B4-BE49-F238E27FC236}">
                <a16:creationId xmlns:a16="http://schemas.microsoft.com/office/drawing/2014/main" id="{353AAFCE-88C6-C64A-8397-ADC4C055E066}"/>
              </a:ext>
            </a:extLst>
          </p:cNvPr>
          <p:cNvSpPr>
            <a:spLocks noGrp="1"/>
          </p:cNvSpPr>
          <p:nvPr>
            <p:ph type="pic" sz="quarter" idx="49" hasCustomPrompt="1"/>
          </p:nvPr>
        </p:nvSpPr>
        <p:spPr>
          <a:xfrm>
            <a:off x="4362801" y="4351252"/>
            <a:ext cx="3532656" cy="1521692"/>
          </a:xfrm>
          <a:pattFill prst="pct40">
            <a:fgClr>
              <a:srgbClr val="C0C0C0"/>
            </a:fgClr>
            <a:bgClr>
              <a:schemeClr val="bg1"/>
            </a:bgClr>
          </a:pattFill>
        </p:spPr>
        <p:txBody>
          <a:bodyPr vert="horz" lIns="108000" tIns="108000" rIns="0" bIns="0" rtlCol="0" anchor="ctr">
            <a:noAutofit/>
          </a:bodyPr>
          <a:lstStyle>
            <a:lvl1pPr algn="ctr">
              <a:defRPr lang="en-US" b="0" i="0" dirty="0"/>
            </a:lvl1pPr>
          </a:lstStyle>
          <a:p>
            <a:pPr lvl="0"/>
            <a:r>
              <a:rPr lang="pt-BR"/>
              <a:t>2x1 image</a:t>
            </a:r>
          </a:p>
        </p:txBody>
      </p:sp>
      <p:sp>
        <p:nvSpPr>
          <p:cNvPr id="35" name="Text Placeholder 6">
            <a:extLst>
              <a:ext uri="{FF2B5EF4-FFF2-40B4-BE49-F238E27FC236}">
                <a16:creationId xmlns:a16="http://schemas.microsoft.com/office/drawing/2014/main" id="{CEF6DC68-B53F-244D-A475-399F9421ACE4}"/>
              </a:ext>
            </a:extLst>
          </p:cNvPr>
          <p:cNvSpPr>
            <a:spLocks noGrp="1"/>
          </p:cNvSpPr>
          <p:nvPr>
            <p:ph type="body" sz="quarter" idx="51" hasCustomPrompt="1"/>
          </p:nvPr>
        </p:nvSpPr>
        <p:spPr>
          <a:xfrm>
            <a:off x="4362800" y="5964200"/>
            <a:ext cx="3532089" cy="430787"/>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kumimoji="0" lang="en-US" sz="1400" b="0" i="0" u="none" strike="noStrike" kern="1200" cap="none" spc="0" normalizeH="0" baseline="0" noProof="0">
                <a:ln>
                  <a:noFill/>
                </a:ln>
                <a:solidFill>
                  <a:sysClr val="windowText" lastClr="000000"/>
                </a:solidFill>
                <a:effectLst/>
                <a:uLnTx/>
                <a:uFillTx/>
                <a:latin typeface="Graphik" panose="020B0503030202060203" pitchFamily="34" charset="77"/>
                <a:cs typeface="Arial" charset="0"/>
              </a:defRPr>
            </a:lvl1pPr>
            <a:lvl2pPr marL="215957" marR="0" indent="-215957" algn="l" defTabSz="914217" rtl="0" eaLnBrk="1" fontAlgn="base" latinLnBrk="0" hangingPunct="1">
              <a:lnSpc>
                <a:spcPct val="110000"/>
              </a:lnSpc>
              <a:spcBef>
                <a:spcPts val="800"/>
              </a:spcBef>
              <a:spcAft>
                <a:spcPct val="0"/>
              </a:spcAft>
              <a:buClrTx/>
              <a:buSzTx/>
              <a:buFont typeface="Arial" pitchFamily="34" charset="0"/>
              <a:buChar char="•"/>
              <a:tabLst/>
              <a:defRPr/>
            </a:lvl2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400" b="0" i="0" u="none" strike="noStrike" kern="1200" cap="none" spc="0" normalizeH="0" baseline="0" noProof="0">
                <a:ln>
                  <a:noFill/>
                </a:ln>
                <a:solidFill>
                  <a:sysClr val="windowText" lastClr="000000"/>
                </a:solidFill>
                <a:effectLst/>
                <a:uLnTx/>
                <a:uFillTx/>
                <a:latin typeface="Graphik" panose="020B0503030202060203" pitchFamily="34" charset="77"/>
                <a:ea typeface="+mn-ea"/>
                <a:cs typeface="Arial" charset="0"/>
              </a:rPr>
              <a:t>Minimum font size 14pt and line spacing of at least Multiple 1.1</a:t>
            </a:r>
          </a:p>
        </p:txBody>
      </p:sp>
      <p:sp>
        <p:nvSpPr>
          <p:cNvPr id="38" name="Text Placeholder 6">
            <a:extLst>
              <a:ext uri="{FF2B5EF4-FFF2-40B4-BE49-F238E27FC236}">
                <a16:creationId xmlns:a16="http://schemas.microsoft.com/office/drawing/2014/main" id="{3D6FEBB3-9EF5-EE4C-BDC3-854FA7989432}"/>
              </a:ext>
            </a:extLst>
          </p:cNvPr>
          <p:cNvSpPr>
            <a:spLocks noGrp="1"/>
          </p:cNvSpPr>
          <p:nvPr>
            <p:ph type="body" sz="quarter" idx="52" hasCustomPrompt="1"/>
          </p:nvPr>
        </p:nvSpPr>
        <p:spPr>
          <a:xfrm>
            <a:off x="8298115" y="5964200"/>
            <a:ext cx="3532089" cy="430787"/>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kumimoji="0" lang="en-US" sz="1400" b="0" i="0" u="none" strike="noStrike" kern="1200" cap="none" spc="0" normalizeH="0" baseline="0" noProof="0">
                <a:ln>
                  <a:noFill/>
                </a:ln>
                <a:solidFill>
                  <a:sysClr val="windowText" lastClr="000000"/>
                </a:solidFill>
                <a:effectLst/>
                <a:uLnTx/>
                <a:uFillTx/>
                <a:latin typeface="Graphik" panose="020B0503030202060203" pitchFamily="34" charset="77"/>
                <a:cs typeface="Arial" charset="0"/>
              </a:defRPr>
            </a:lvl1pPr>
            <a:lvl2pPr marL="215957" marR="0" indent="-215957" algn="l" defTabSz="914217" rtl="0" eaLnBrk="1" fontAlgn="base" latinLnBrk="0" hangingPunct="1">
              <a:lnSpc>
                <a:spcPct val="110000"/>
              </a:lnSpc>
              <a:spcBef>
                <a:spcPts val="800"/>
              </a:spcBef>
              <a:spcAft>
                <a:spcPct val="0"/>
              </a:spcAft>
              <a:buClrTx/>
              <a:buSzTx/>
              <a:buFont typeface="Arial" pitchFamily="34" charset="0"/>
              <a:buChar char="•"/>
              <a:tabLst/>
              <a:defRPr/>
            </a:lvl2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400" b="0" i="0" u="none" strike="noStrike" kern="1200" cap="none" spc="0" normalizeH="0" baseline="0" noProof="0">
                <a:ln>
                  <a:noFill/>
                </a:ln>
                <a:solidFill>
                  <a:sysClr val="windowText" lastClr="000000"/>
                </a:solidFill>
                <a:effectLst/>
                <a:uLnTx/>
                <a:uFillTx/>
                <a:latin typeface="Graphik" panose="020B0503030202060203" pitchFamily="34" charset="77"/>
                <a:ea typeface="+mn-ea"/>
                <a:cs typeface="Arial" charset="0"/>
              </a:rPr>
              <a:t>Minimum font size 14pt and line spacing of at least Multiple 1.1</a:t>
            </a:r>
          </a:p>
        </p:txBody>
      </p:sp>
      <p:sp>
        <p:nvSpPr>
          <p:cNvPr id="39" name="Text Placeholder 6">
            <a:extLst>
              <a:ext uri="{FF2B5EF4-FFF2-40B4-BE49-F238E27FC236}">
                <a16:creationId xmlns:a16="http://schemas.microsoft.com/office/drawing/2014/main" id="{EC40D40B-2F12-1E44-80A7-CDD67148BD45}"/>
              </a:ext>
            </a:extLst>
          </p:cNvPr>
          <p:cNvSpPr>
            <a:spLocks noGrp="1"/>
          </p:cNvSpPr>
          <p:nvPr>
            <p:ph type="body" sz="quarter" idx="53" hasCustomPrompt="1"/>
          </p:nvPr>
        </p:nvSpPr>
        <p:spPr>
          <a:xfrm>
            <a:off x="425171" y="5964200"/>
            <a:ext cx="3532089" cy="430787"/>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kumimoji="0" lang="en-US" sz="1400" b="0" i="0" u="none" strike="noStrike" kern="1200" cap="none" spc="0" normalizeH="0" baseline="0" noProof="0">
                <a:ln>
                  <a:noFill/>
                </a:ln>
                <a:solidFill>
                  <a:sysClr val="windowText" lastClr="000000"/>
                </a:solidFill>
                <a:effectLst/>
                <a:uLnTx/>
                <a:uFillTx/>
                <a:latin typeface="Graphik" panose="020B0503030202060203" pitchFamily="34" charset="77"/>
                <a:cs typeface="Arial" charset="0"/>
              </a:defRPr>
            </a:lvl1pPr>
            <a:lvl2pPr marL="215957" marR="0" indent="-215957" algn="l" defTabSz="914217" rtl="0" eaLnBrk="1" fontAlgn="base" latinLnBrk="0" hangingPunct="1">
              <a:lnSpc>
                <a:spcPct val="110000"/>
              </a:lnSpc>
              <a:spcBef>
                <a:spcPts val="800"/>
              </a:spcBef>
              <a:spcAft>
                <a:spcPct val="0"/>
              </a:spcAft>
              <a:buClrTx/>
              <a:buSzTx/>
              <a:buFont typeface="Arial" pitchFamily="34" charset="0"/>
              <a:buChar char="•"/>
              <a:tabLst/>
              <a:defRPr/>
            </a:lvl2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400" b="0" i="0" u="none" strike="noStrike" kern="1200" cap="none" spc="0" normalizeH="0" baseline="0" noProof="0">
                <a:ln>
                  <a:noFill/>
                </a:ln>
                <a:solidFill>
                  <a:sysClr val="windowText" lastClr="000000"/>
                </a:solidFill>
                <a:effectLst/>
                <a:uLnTx/>
                <a:uFillTx/>
                <a:latin typeface="Graphik" panose="020B0503030202060203" pitchFamily="34" charset="77"/>
                <a:ea typeface="+mn-ea"/>
                <a:cs typeface="Arial" charset="0"/>
              </a:rPr>
              <a:t>Minimum font size 14pt and line spacing of at least Multiple 1.1</a:t>
            </a:r>
          </a:p>
        </p:txBody>
      </p:sp>
      <p:sp>
        <p:nvSpPr>
          <p:cNvPr id="40" name="Text Placeholder 6">
            <a:extLst>
              <a:ext uri="{FF2B5EF4-FFF2-40B4-BE49-F238E27FC236}">
                <a16:creationId xmlns:a16="http://schemas.microsoft.com/office/drawing/2014/main" id="{8DA06142-84B8-DE49-9165-162FF7D7EDD6}"/>
              </a:ext>
            </a:extLst>
          </p:cNvPr>
          <p:cNvSpPr>
            <a:spLocks noGrp="1"/>
          </p:cNvSpPr>
          <p:nvPr>
            <p:ph type="body" sz="quarter" idx="54" hasCustomPrompt="1"/>
          </p:nvPr>
        </p:nvSpPr>
        <p:spPr>
          <a:xfrm>
            <a:off x="425171" y="3554162"/>
            <a:ext cx="3532089" cy="430787"/>
          </a:xfrm>
        </p:spPr>
        <p:txBody>
          <a:bodyPr/>
          <a:lstStyle>
            <a:lvl1pPr marL="0" marR="0" indent="0" algn="l" defTabSz="914217" rtl="0" eaLnBrk="1" fontAlgn="base" latinLnBrk="0" hangingPunct="1">
              <a:lnSpc>
                <a:spcPct val="100000"/>
              </a:lnSpc>
              <a:spcBef>
                <a:spcPts val="1200"/>
              </a:spcBef>
              <a:spcAft>
                <a:spcPct val="0"/>
              </a:spcAft>
              <a:buClrTx/>
              <a:buSzTx/>
              <a:buFontTx/>
              <a:buNone/>
              <a:tabLst/>
              <a:defRPr kumimoji="0" lang="en-US" sz="1400" b="0" i="0" u="none" strike="noStrike" kern="1200" cap="none" spc="0" normalizeH="0" baseline="0" noProof="0">
                <a:ln>
                  <a:noFill/>
                </a:ln>
                <a:solidFill>
                  <a:sysClr val="windowText" lastClr="000000"/>
                </a:solidFill>
                <a:effectLst/>
                <a:uLnTx/>
                <a:uFillTx/>
                <a:latin typeface="Graphik" panose="020B0503030202060203" pitchFamily="34" charset="77"/>
                <a:cs typeface="Arial" charset="0"/>
              </a:defRPr>
            </a:lvl1pPr>
            <a:lvl2pPr marL="215957" marR="0" indent="-215957" algn="l" defTabSz="914217" rtl="0" eaLnBrk="1" fontAlgn="base" latinLnBrk="0" hangingPunct="1">
              <a:lnSpc>
                <a:spcPct val="110000"/>
              </a:lnSpc>
              <a:spcBef>
                <a:spcPts val="800"/>
              </a:spcBef>
              <a:spcAft>
                <a:spcPct val="0"/>
              </a:spcAft>
              <a:buClrTx/>
              <a:buSzTx/>
              <a:buFont typeface="Arial" pitchFamily="34" charset="0"/>
              <a:buChar char="•"/>
              <a:tabLst/>
              <a:defRPr/>
            </a:lvl2pPr>
          </a:lstStyle>
          <a:p>
            <a:pPr marL="0" marR="0" lvl="0" indent="0" algn="l" defTabSz="914217" rtl="0" eaLnBrk="1" fontAlgn="base" latinLnBrk="0" hangingPunct="1">
              <a:lnSpc>
                <a:spcPct val="100000"/>
              </a:lnSpc>
              <a:spcBef>
                <a:spcPts val="1200"/>
              </a:spcBef>
              <a:spcAft>
                <a:spcPct val="0"/>
              </a:spcAft>
              <a:buClrTx/>
              <a:buSzTx/>
              <a:buFontTx/>
              <a:buNone/>
              <a:tabLst/>
              <a:defRPr/>
            </a:pPr>
            <a:r>
              <a:rPr kumimoji="0" lang="pt-BR" sz="1400" b="0" i="0" u="none" strike="noStrike" kern="1200" cap="none" spc="0" normalizeH="0" baseline="0" noProof="0">
                <a:ln>
                  <a:noFill/>
                </a:ln>
                <a:solidFill>
                  <a:sysClr val="windowText" lastClr="000000"/>
                </a:solidFill>
                <a:effectLst/>
                <a:uLnTx/>
                <a:uFillTx/>
                <a:latin typeface="Graphik" panose="020B0503030202060203" pitchFamily="34" charset="77"/>
                <a:ea typeface="+mn-ea"/>
                <a:cs typeface="Arial" charset="0"/>
              </a:rPr>
              <a:t>Minimum font size 14pt and line spacing of at least Multiple 1.1</a:t>
            </a:r>
          </a:p>
        </p:txBody>
      </p:sp>
      <p:sp>
        <p:nvSpPr>
          <p:cNvPr id="17" name="Title 1">
            <a:extLst>
              <a:ext uri="{FF2B5EF4-FFF2-40B4-BE49-F238E27FC236}">
                <a16:creationId xmlns:a16="http://schemas.microsoft.com/office/drawing/2014/main" id="{B4F054E0-AB29-4C43-B93F-2518D2049572}"/>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7488465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1.1">
    <p:bg>
      <p:bgPr>
        <a:solidFill>
          <a:schemeClr val="bg1"/>
        </a:solidFill>
        <a:effectLst/>
      </p:bgPr>
    </p:bg>
    <p:spTree>
      <p:nvGrpSpPr>
        <p:cNvPr id="1" name=""/>
        <p:cNvGrpSpPr/>
        <p:nvPr/>
      </p:nvGrpSpPr>
      <p:grpSpPr>
        <a:xfrm>
          <a:off x="0" y="0"/>
          <a:ext cx="0" cy="0"/>
          <a:chOff x="0" y="0"/>
          <a:chExt cx="0" cy="0"/>
        </a:xfrm>
      </p:grpSpPr>
      <p:pic>
        <p:nvPicPr>
          <p:cNvPr id="12" name="Acc_MobilityBLACK"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827" y="541385"/>
            <a:ext cx="3430214" cy="527557"/>
          </a:xfrm>
          <a:prstGeom prst="rect">
            <a:avLst/>
          </a:prstGeom>
        </p:spPr>
      </p:pic>
      <p:pic>
        <p:nvPicPr>
          <p:cNvPr id="13" name="Acc_InteractiveBLACK"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4486" y="551413"/>
            <a:ext cx="3443260" cy="518866"/>
          </a:xfrm>
          <a:prstGeom prst="rect">
            <a:avLst/>
          </a:prstGeom>
        </p:spPr>
      </p:pic>
      <p:pic>
        <p:nvPicPr>
          <p:cNvPr id="14" name="Acc_AnalyticsBLACK" hidden="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96099" y="541708"/>
            <a:ext cx="3428941" cy="528482"/>
          </a:xfrm>
          <a:prstGeom prst="rect">
            <a:avLst/>
          </a:prstGeom>
        </p:spPr>
      </p:pic>
      <p:pic>
        <p:nvPicPr>
          <p:cNvPr id="9" name="Picture 8">
            <a:extLst>
              <a:ext uri="{FF2B5EF4-FFF2-40B4-BE49-F238E27FC236}">
                <a16:creationId xmlns:a16="http://schemas.microsoft.com/office/drawing/2014/main" id="{8AF718B7-258C-9D4A-99FE-0EDAB49C1FC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440897" y="376241"/>
            <a:ext cx="2579388" cy="513630"/>
          </a:xfrm>
          <a:prstGeom prst="rect">
            <a:avLst/>
          </a:prstGeom>
        </p:spPr>
      </p:pic>
      <p:sp>
        <p:nvSpPr>
          <p:cNvPr id="18" name="Footer Placeholder 1">
            <a:extLst>
              <a:ext uri="{FF2B5EF4-FFF2-40B4-BE49-F238E27FC236}">
                <a16:creationId xmlns:a16="http://schemas.microsoft.com/office/drawing/2014/main" id="{3C70DC80-4370-DB41-9F7D-2325A32573AC}"/>
              </a:ext>
            </a:extLst>
          </p:cNvPr>
          <p:cNvSpPr>
            <a:spLocks noGrp="1"/>
          </p:cNvSpPr>
          <p:nvPr>
            <p:ph type="ftr" sz="quarter" idx="31"/>
          </p:nvPr>
        </p:nvSpPr>
        <p:spPr>
          <a:xfrm>
            <a:off x="7391584" y="6537399"/>
            <a:ext cx="4141956" cy="161962"/>
          </a:xfrm>
        </p:spPr>
        <p:txBody>
          <a:bodyPr/>
          <a:lstStyle>
            <a:lvl1pPr>
              <a:defRPr>
                <a:solidFill>
                  <a:schemeClr val="tx1">
                    <a:alpha val="50000"/>
                  </a:schemeClr>
                </a:solidFill>
              </a:defRPr>
            </a:lvl1pPr>
          </a:lstStyle>
          <a:p>
            <a:r>
              <a:rPr lang="pt-BR"/>
              <a:t>Copyright © 2019 Accenture. All rights reserved.</a:t>
            </a:r>
          </a:p>
        </p:txBody>
      </p:sp>
      <p:sp>
        <p:nvSpPr>
          <p:cNvPr id="19" name="Slide Number Placeholder 2">
            <a:extLst>
              <a:ext uri="{FF2B5EF4-FFF2-40B4-BE49-F238E27FC236}">
                <a16:creationId xmlns:a16="http://schemas.microsoft.com/office/drawing/2014/main" id="{9E0B5772-A875-AA45-95B5-D64C08C39FBD}"/>
              </a:ext>
            </a:extLst>
          </p:cNvPr>
          <p:cNvSpPr>
            <a:spLocks noGrp="1"/>
          </p:cNvSpPr>
          <p:nvPr>
            <p:ph type="sldNum" sz="quarter" idx="32"/>
          </p:nvPr>
        </p:nvSpPr>
        <p:spPr>
          <a:xfrm flipH="1">
            <a:off x="11617001" y="6537474"/>
            <a:ext cx="216084" cy="161888"/>
          </a:xfrm>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
        <p:nvSpPr>
          <p:cNvPr id="24" name="Title 1">
            <a:extLst>
              <a:ext uri="{FF2B5EF4-FFF2-40B4-BE49-F238E27FC236}">
                <a16:creationId xmlns:a16="http://schemas.microsoft.com/office/drawing/2014/main" id="{CA1E006F-37A6-0740-9234-09C1FD2EABF7}"/>
              </a:ext>
            </a:extLst>
          </p:cNvPr>
          <p:cNvSpPr>
            <a:spLocks noGrp="1"/>
          </p:cNvSpPr>
          <p:nvPr>
            <p:ph type="ctrTitle" hasCustomPrompt="1"/>
          </p:nvPr>
        </p:nvSpPr>
        <p:spPr>
          <a:xfrm>
            <a:off x="538564" y="2652012"/>
            <a:ext cx="7398714" cy="850033"/>
          </a:xfrm>
        </p:spPr>
        <p:txBody>
          <a:bodyPr anchor="b">
            <a:noAutofit/>
          </a:bodyPr>
          <a:lstStyle>
            <a:lvl1pPr>
              <a:lnSpc>
                <a:spcPct val="70000"/>
              </a:lnSpc>
              <a:defRPr sz="6799" b="0" i="0">
                <a:latin typeface="Graphik Black" panose="020B0503030202060203" pitchFamily="34" charset="77"/>
              </a:defRPr>
            </a:lvl1pPr>
          </a:lstStyle>
          <a:p>
            <a:r>
              <a:rPr lang="pt-BR"/>
              <a:t>INTRODUCTION</a:t>
            </a:r>
          </a:p>
        </p:txBody>
      </p:sp>
      <p:sp>
        <p:nvSpPr>
          <p:cNvPr id="25" name="Text Placeholder 45">
            <a:extLst>
              <a:ext uri="{FF2B5EF4-FFF2-40B4-BE49-F238E27FC236}">
                <a16:creationId xmlns:a16="http://schemas.microsoft.com/office/drawing/2014/main" id="{A20FE26B-217A-BD4D-8564-A709AA0B0FB7}"/>
              </a:ext>
            </a:extLst>
          </p:cNvPr>
          <p:cNvSpPr>
            <a:spLocks noGrp="1"/>
          </p:cNvSpPr>
          <p:nvPr>
            <p:ph type="body" sz="quarter" idx="10" hasCustomPrompt="1"/>
          </p:nvPr>
        </p:nvSpPr>
        <p:spPr>
          <a:xfrm>
            <a:off x="538565" y="3447509"/>
            <a:ext cx="5273663" cy="987196"/>
          </a:xfrm>
        </p:spPr>
        <p:txBody>
          <a:bodyPr/>
          <a:lstStyle>
            <a:lvl1pPr>
              <a:lnSpc>
                <a:spcPct val="100000"/>
              </a:lnSpc>
              <a:defRPr sz="2799" b="0" i="0">
                <a:latin typeface="Graphik" panose="020B0503030202060203" pitchFamily="34" charset="77"/>
              </a:defRPr>
            </a:lvl1pPr>
          </a:lstStyle>
          <a:p>
            <a:r>
              <a:rPr lang="pt-BR"/>
              <a:t>Lorem ipsum dolor sit amet. Some text goes here.</a:t>
            </a:r>
          </a:p>
        </p:txBody>
      </p:sp>
    </p:spTree>
    <p:extLst>
      <p:ext uri="{BB962C8B-B14F-4D97-AF65-F5344CB8AC3E}">
        <p14:creationId xmlns:p14="http://schemas.microsoft.com/office/powerpoint/2010/main" val="3464439820"/>
      </p:ext>
    </p:extLst>
  </p:cSld>
  <p:clrMapOvr>
    <a:masterClrMapping/>
  </p:clrMapOvr>
  <p:extLst>
    <p:ext uri="{DCECCB84-F9BA-43D5-87BE-67443E8EF086}">
      <p15:sldGuideLst xmlns:p15="http://schemas.microsoft.com/office/powerpoint/2012/main">
        <p15:guide id="1" pos="6968">
          <p15:clr>
            <a:srgbClr val="5ACBF0"/>
          </p15:clr>
        </p15:guide>
        <p15:guide id="2" pos="709">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1.2">
    <p:bg>
      <p:bgPr>
        <a:solidFill>
          <a:schemeClr val="accent2"/>
        </a:solidFill>
        <a:effectLst/>
      </p:bgPr>
    </p:bg>
    <p:spTree>
      <p:nvGrpSpPr>
        <p:cNvPr id="1" name=""/>
        <p:cNvGrpSpPr/>
        <p:nvPr/>
      </p:nvGrpSpPr>
      <p:grpSpPr>
        <a:xfrm>
          <a:off x="0" y="0"/>
          <a:ext cx="0" cy="0"/>
          <a:chOff x="0" y="0"/>
          <a:chExt cx="0" cy="0"/>
        </a:xfrm>
      </p:grpSpPr>
      <p:pic>
        <p:nvPicPr>
          <p:cNvPr id="12" name="Acc_MobilityBLACK"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827" y="541385"/>
            <a:ext cx="3430214" cy="527557"/>
          </a:xfrm>
          <a:prstGeom prst="rect">
            <a:avLst/>
          </a:prstGeom>
        </p:spPr>
      </p:pic>
      <p:pic>
        <p:nvPicPr>
          <p:cNvPr id="13" name="Acc_InteractiveBLACK"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4486" y="551413"/>
            <a:ext cx="3443260" cy="518866"/>
          </a:xfrm>
          <a:prstGeom prst="rect">
            <a:avLst/>
          </a:prstGeom>
        </p:spPr>
      </p:pic>
      <p:pic>
        <p:nvPicPr>
          <p:cNvPr id="14" name="Acc_AnalyticsBLACK" hidden="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96099" y="541708"/>
            <a:ext cx="3428941" cy="528482"/>
          </a:xfrm>
          <a:prstGeom prst="rect">
            <a:avLst/>
          </a:prstGeom>
        </p:spPr>
      </p:pic>
      <p:pic>
        <p:nvPicPr>
          <p:cNvPr id="9" name="Picture 8">
            <a:extLst>
              <a:ext uri="{FF2B5EF4-FFF2-40B4-BE49-F238E27FC236}">
                <a16:creationId xmlns:a16="http://schemas.microsoft.com/office/drawing/2014/main" id="{71EC0C07-9CB6-574A-8F51-81F43A6FE0B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440897" y="376241"/>
            <a:ext cx="2579388" cy="513630"/>
          </a:xfrm>
          <a:prstGeom prst="rect">
            <a:avLst/>
          </a:prstGeom>
        </p:spPr>
      </p:pic>
      <p:sp>
        <p:nvSpPr>
          <p:cNvPr id="19" name="Footer Placeholder 1">
            <a:extLst>
              <a:ext uri="{FF2B5EF4-FFF2-40B4-BE49-F238E27FC236}">
                <a16:creationId xmlns:a16="http://schemas.microsoft.com/office/drawing/2014/main" id="{195CDC40-048A-8746-ADDA-3014F13E384D}"/>
              </a:ext>
            </a:extLst>
          </p:cNvPr>
          <p:cNvSpPr>
            <a:spLocks noGrp="1"/>
          </p:cNvSpPr>
          <p:nvPr>
            <p:ph type="ftr" sz="quarter" idx="31"/>
          </p:nvPr>
        </p:nvSpPr>
        <p:spPr>
          <a:xfrm>
            <a:off x="7391584" y="6537399"/>
            <a:ext cx="4141956" cy="161962"/>
          </a:xfrm>
        </p:spPr>
        <p:txBody>
          <a:bodyPr/>
          <a:lstStyle>
            <a:lvl1pPr>
              <a:defRPr>
                <a:solidFill>
                  <a:schemeClr val="tx1">
                    <a:alpha val="50000"/>
                  </a:schemeClr>
                </a:solidFill>
              </a:defRPr>
            </a:lvl1pPr>
          </a:lstStyle>
          <a:p>
            <a:r>
              <a:rPr lang="pt-BR"/>
              <a:t>Copyright © 2019 Accenture. All rights reserved.</a:t>
            </a:r>
          </a:p>
        </p:txBody>
      </p:sp>
      <p:sp>
        <p:nvSpPr>
          <p:cNvPr id="20" name="Slide Number Placeholder 2">
            <a:extLst>
              <a:ext uri="{FF2B5EF4-FFF2-40B4-BE49-F238E27FC236}">
                <a16:creationId xmlns:a16="http://schemas.microsoft.com/office/drawing/2014/main" id="{167B18B3-4437-9A40-B389-7901B78FAAA7}"/>
              </a:ext>
            </a:extLst>
          </p:cNvPr>
          <p:cNvSpPr>
            <a:spLocks noGrp="1"/>
          </p:cNvSpPr>
          <p:nvPr>
            <p:ph type="sldNum" sz="quarter" idx="32"/>
          </p:nvPr>
        </p:nvSpPr>
        <p:spPr>
          <a:xfrm flipH="1">
            <a:off x="11617001" y="6537474"/>
            <a:ext cx="216084" cy="161888"/>
          </a:xfrm>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
        <p:nvSpPr>
          <p:cNvPr id="26" name="Text Placeholder 45">
            <a:extLst>
              <a:ext uri="{FF2B5EF4-FFF2-40B4-BE49-F238E27FC236}">
                <a16:creationId xmlns:a16="http://schemas.microsoft.com/office/drawing/2014/main" id="{8031E14C-5117-A446-9A05-8417A3777E29}"/>
              </a:ext>
            </a:extLst>
          </p:cNvPr>
          <p:cNvSpPr>
            <a:spLocks noGrp="1"/>
          </p:cNvSpPr>
          <p:nvPr>
            <p:ph type="body" sz="quarter" idx="10" hasCustomPrompt="1"/>
          </p:nvPr>
        </p:nvSpPr>
        <p:spPr>
          <a:xfrm>
            <a:off x="538565" y="3447509"/>
            <a:ext cx="5273663" cy="987196"/>
          </a:xfrm>
        </p:spPr>
        <p:txBody>
          <a:bodyPr/>
          <a:lstStyle>
            <a:lvl1pPr>
              <a:lnSpc>
                <a:spcPct val="100000"/>
              </a:lnSpc>
              <a:defRPr sz="2799" b="0" i="0">
                <a:latin typeface="Graphik" panose="020B0503030202060203" pitchFamily="34" charset="77"/>
              </a:defRPr>
            </a:lvl1pPr>
          </a:lstStyle>
          <a:p>
            <a:r>
              <a:rPr lang="pt-BR"/>
              <a:t>Lorem ipsum dolor sit amet. Some text goes here.</a:t>
            </a:r>
          </a:p>
        </p:txBody>
      </p:sp>
      <p:sp>
        <p:nvSpPr>
          <p:cNvPr id="11" name="Title 1">
            <a:extLst>
              <a:ext uri="{FF2B5EF4-FFF2-40B4-BE49-F238E27FC236}">
                <a16:creationId xmlns:a16="http://schemas.microsoft.com/office/drawing/2014/main" id="{2ED74A2E-FDCF-6447-A560-EE24247F7FBA}"/>
              </a:ext>
            </a:extLst>
          </p:cNvPr>
          <p:cNvSpPr>
            <a:spLocks noGrp="1"/>
          </p:cNvSpPr>
          <p:nvPr>
            <p:ph type="ctrTitle" hasCustomPrompt="1"/>
          </p:nvPr>
        </p:nvSpPr>
        <p:spPr>
          <a:xfrm>
            <a:off x="538564" y="2652012"/>
            <a:ext cx="7398714" cy="850033"/>
          </a:xfrm>
        </p:spPr>
        <p:txBody>
          <a:bodyPr anchor="b">
            <a:noAutofit/>
          </a:bodyPr>
          <a:lstStyle>
            <a:lvl1pPr>
              <a:lnSpc>
                <a:spcPct val="70000"/>
              </a:lnSpc>
              <a:defRPr sz="6799" b="0" i="0">
                <a:latin typeface="Graphik Black" panose="020B0503030202060203" pitchFamily="34" charset="77"/>
              </a:defRPr>
            </a:lvl1pPr>
          </a:lstStyle>
          <a:p>
            <a:r>
              <a:rPr lang="pt-BR"/>
              <a:t>INTRODUCTION</a:t>
            </a:r>
          </a:p>
        </p:txBody>
      </p:sp>
    </p:spTree>
    <p:extLst>
      <p:ext uri="{BB962C8B-B14F-4D97-AF65-F5344CB8AC3E}">
        <p14:creationId xmlns:p14="http://schemas.microsoft.com/office/powerpoint/2010/main" val="3756446345"/>
      </p:ext>
    </p:extLst>
  </p:cSld>
  <p:clrMapOvr>
    <a:masterClrMapping/>
  </p:clrMapOvr>
  <p:extLst>
    <p:ext uri="{DCECCB84-F9BA-43D5-87BE-67443E8EF086}">
      <p15:sldGuideLst xmlns:p15="http://schemas.microsoft.com/office/powerpoint/2012/main">
        <p15:guide id="1" pos="6968">
          <p15:clr>
            <a:srgbClr val="5ACBF0"/>
          </p15:clr>
        </p15:guide>
        <p15:guide id="2" pos="70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3.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7" name="Title 3">
            <a:extLst>
              <a:ext uri="{FF2B5EF4-FFF2-40B4-BE49-F238E27FC236}">
                <a16:creationId xmlns:a16="http://schemas.microsoft.com/office/drawing/2014/main" id="{7A13CD9E-0772-7C4B-82D2-0C7176BF522A}"/>
              </a:ext>
            </a:extLst>
          </p:cNvPr>
          <p:cNvSpPr>
            <a:spLocks noGrp="1"/>
          </p:cNvSpPr>
          <p:nvPr>
            <p:ph type="title" hasCustomPrompt="1"/>
          </p:nvPr>
        </p:nvSpPr>
        <p:spPr>
          <a:xfrm>
            <a:off x="355739" y="2699520"/>
            <a:ext cx="11474082" cy="1476986"/>
          </a:xfrm>
        </p:spPr>
        <p:txBody>
          <a:bodyPr vert="horz" lIns="0" tIns="0" rIns="0" bIns="0" rtlCol="0" anchor="ctr">
            <a:spAutoFit/>
          </a:bodyPr>
          <a:lstStyle>
            <a:lvl1pPr marL="0" marR="0" indent="0" algn="l" defTabSz="914217" rtl="0" eaLnBrk="1" fontAlgn="base" latinLnBrk="0" hangingPunct="1">
              <a:lnSpc>
                <a:spcPct val="80000"/>
              </a:lnSpc>
              <a:spcBef>
                <a:spcPts val="0"/>
              </a:spcBef>
              <a:spcAft>
                <a:spcPct val="0"/>
              </a:spcAft>
              <a:buClrTx/>
              <a:buSzTx/>
              <a:buFont typeface="Arial" pitchFamily="34" charset="0"/>
              <a:buNone/>
              <a:tabLst/>
              <a:defRPr lang="en-US" sz="5999" b="0" i="0">
                <a:ea typeface="Roboto" panose="02000000000000000000" pitchFamily="2" charset="0"/>
              </a:defRPr>
            </a:lvl1pPr>
          </a:lstStyle>
          <a:p>
            <a:r>
              <a:rPr lang="pt-BR"/>
              <a:t>INSERT MAIN TITLE 60PT MIN 36PT MAX 3 LINES</a:t>
            </a:r>
          </a:p>
        </p:txBody>
      </p:sp>
    </p:spTree>
    <p:extLst>
      <p:ext uri="{BB962C8B-B14F-4D97-AF65-F5344CB8AC3E}">
        <p14:creationId xmlns:p14="http://schemas.microsoft.com/office/powerpoint/2010/main" val="185735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837C58-8F78-4244-8EAD-1B960E68FA5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16EE78B-132E-4CA6-B198-F2FDD852D5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A22928D-36FB-4985-85BC-9245AB47FE8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CCA8BD2-6502-461E-8B3B-49DC77857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A817398-6650-4239-B6AC-C3E36EA6B6E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9195FAC-DC31-4059-BC4D-A10CEDFF54BE}"/>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8" name="Espaço Reservado para Rodapé 7">
            <a:extLst>
              <a:ext uri="{FF2B5EF4-FFF2-40B4-BE49-F238E27FC236}">
                <a16:creationId xmlns:a16="http://schemas.microsoft.com/office/drawing/2014/main" id="{DCEF99BE-E63E-47E5-80D5-F04D9FD12E0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4F85B2-1BA1-46BA-B069-D0694F38FD71}"/>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10" name="Slide Number Placeholder 4">
            <a:extLst>
              <a:ext uri="{FF2B5EF4-FFF2-40B4-BE49-F238E27FC236}">
                <a16:creationId xmlns:a16="http://schemas.microsoft.com/office/drawing/2014/main" id="{B0ACA406-6D06-4FF7-ACBF-8E9AA7E6FCA2}"/>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270454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3.2">
    <p:bg>
      <p:bgPr>
        <a:solidFill>
          <a:schemeClr val="accent2"/>
        </a:solidFill>
        <a:effectLst/>
      </p:bgPr>
    </p:bg>
    <p:spTree>
      <p:nvGrpSpPr>
        <p:cNvPr id="1" name=""/>
        <p:cNvGrpSpPr/>
        <p:nvPr/>
      </p:nvGrpSpPr>
      <p:grpSpPr>
        <a:xfrm>
          <a:off x="0" y="0"/>
          <a:ext cx="0" cy="0"/>
          <a:chOff x="0" y="0"/>
          <a:chExt cx="0" cy="0"/>
        </a:xfrm>
      </p:grpSpPr>
      <p:sp>
        <p:nvSpPr>
          <p:cNvPr id="7" name="Footer Placeholder 1"/>
          <p:cNvSpPr>
            <a:spLocks noGrp="1"/>
          </p:cNvSpPr>
          <p:nvPr>
            <p:ph type="ftr" sz="quarter" idx="34"/>
          </p:nvPr>
        </p:nvSpPr>
        <p:spPr>
          <a:xfrm>
            <a:off x="7391584" y="6537399"/>
            <a:ext cx="4141956" cy="161962"/>
          </a:xfrm>
        </p:spPr>
        <p:txBody>
          <a:bodyPr/>
          <a:lstStyle>
            <a:lvl1pPr>
              <a:defRPr>
                <a:solidFill>
                  <a:schemeClr val="tx1">
                    <a:alpha val="50000"/>
                  </a:schemeClr>
                </a:solidFill>
              </a:defRPr>
            </a:lvl1pPr>
          </a:lstStyle>
          <a:p>
            <a:r>
              <a:rPr lang="pt-BR"/>
              <a:t>Copyright © 2019 Accenture. All rights reserved.</a:t>
            </a:r>
          </a:p>
        </p:txBody>
      </p:sp>
      <p:sp>
        <p:nvSpPr>
          <p:cNvPr id="8" name="Slide Number Placeholder 2"/>
          <p:cNvSpPr>
            <a:spLocks noGrp="1"/>
          </p:cNvSpPr>
          <p:nvPr>
            <p:ph type="sldNum" sz="quarter" idx="35"/>
          </p:nvPr>
        </p:nvSpPr>
        <p:spPr>
          <a:xfrm flipH="1">
            <a:off x="11617001" y="6537474"/>
            <a:ext cx="216084" cy="161888"/>
          </a:xfrm>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
        <p:nvSpPr>
          <p:cNvPr id="5" name="Title 3">
            <a:extLst>
              <a:ext uri="{FF2B5EF4-FFF2-40B4-BE49-F238E27FC236}">
                <a16:creationId xmlns:a16="http://schemas.microsoft.com/office/drawing/2014/main" id="{08CEF975-C9B9-1D43-891F-1F409174C4EE}"/>
              </a:ext>
            </a:extLst>
          </p:cNvPr>
          <p:cNvSpPr>
            <a:spLocks noGrp="1"/>
          </p:cNvSpPr>
          <p:nvPr>
            <p:ph type="title" hasCustomPrompt="1"/>
          </p:nvPr>
        </p:nvSpPr>
        <p:spPr>
          <a:xfrm>
            <a:off x="355739" y="2699520"/>
            <a:ext cx="11474082" cy="1476986"/>
          </a:xfrm>
        </p:spPr>
        <p:txBody>
          <a:bodyPr vert="horz" lIns="0" tIns="0" rIns="0" bIns="0" rtlCol="0" anchor="ctr">
            <a:spAutoFit/>
          </a:bodyPr>
          <a:lstStyle>
            <a:lvl1pPr marL="0" marR="0" indent="0" algn="l" defTabSz="914217" rtl="0" eaLnBrk="1" fontAlgn="base" latinLnBrk="0" hangingPunct="1">
              <a:lnSpc>
                <a:spcPct val="80000"/>
              </a:lnSpc>
              <a:spcBef>
                <a:spcPts val="0"/>
              </a:spcBef>
              <a:spcAft>
                <a:spcPct val="0"/>
              </a:spcAft>
              <a:buClrTx/>
              <a:buSzTx/>
              <a:buFont typeface="Arial" pitchFamily="34" charset="0"/>
              <a:buNone/>
              <a:tabLst/>
              <a:defRPr lang="en-US" sz="5999" b="0" i="0">
                <a:ea typeface="Roboto" panose="02000000000000000000" pitchFamily="2" charset="0"/>
              </a:defRPr>
            </a:lvl1pPr>
          </a:lstStyle>
          <a:p>
            <a:r>
              <a:rPr lang="pt-BR"/>
              <a:t>INSERT MAIN TITLE 60PT MIN 36PT MAX 3 LINES</a:t>
            </a:r>
          </a:p>
        </p:txBody>
      </p:sp>
    </p:spTree>
    <p:extLst>
      <p:ext uri="{BB962C8B-B14F-4D97-AF65-F5344CB8AC3E}">
        <p14:creationId xmlns:p14="http://schemas.microsoft.com/office/powerpoint/2010/main" val="1021234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3.3">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solidFill>
                  <a:schemeClr val="bg1"/>
                </a:solidFill>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lvl1pPr>
              <a:defRPr>
                <a:solidFill>
                  <a:schemeClr val="bg1"/>
                </a:solidFill>
              </a:defRPr>
            </a:lvl1pPr>
          </a:lstStyle>
          <a:p>
            <a:pPr>
              <a:defRPr/>
            </a:pPr>
            <a:fld id="{90CBDC3A-D49F-4631-A8C7-55D59B33E5FA}" type="slidenum">
              <a:rPr lang="pt-BR" smtClean="0"/>
              <a:pPr>
                <a:defRPr/>
              </a:pPr>
              <a:t>‹nº›</a:t>
            </a:fld>
            <a:endParaRPr lang="pt-BR"/>
          </a:p>
        </p:txBody>
      </p:sp>
      <p:sp>
        <p:nvSpPr>
          <p:cNvPr id="5" name="Title 3">
            <a:extLst>
              <a:ext uri="{FF2B5EF4-FFF2-40B4-BE49-F238E27FC236}">
                <a16:creationId xmlns:a16="http://schemas.microsoft.com/office/drawing/2014/main" id="{D008BC53-073E-1349-8E48-2E26D5B4DE65}"/>
              </a:ext>
            </a:extLst>
          </p:cNvPr>
          <p:cNvSpPr>
            <a:spLocks noGrp="1"/>
          </p:cNvSpPr>
          <p:nvPr>
            <p:ph type="title" hasCustomPrompt="1"/>
          </p:nvPr>
        </p:nvSpPr>
        <p:spPr>
          <a:xfrm>
            <a:off x="355739" y="2699520"/>
            <a:ext cx="11474082" cy="1476986"/>
          </a:xfrm>
        </p:spPr>
        <p:txBody>
          <a:bodyPr vert="horz" lIns="0" tIns="0" rIns="0" bIns="0" rtlCol="0" anchor="ctr">
            <a:spAutoFit/>
          </a:bodyPr>
          <a:lstStyle>
            <a:lvl1pPr marL="0" marR="0" indent="0" algn="l" defTabSz="914217" rtl="0" eaLnBrk="1" fontAlgn="base" latinLnBrk="0" hangingPunct="1">
              <a:lnSpc>
                <a:spcPct val="80000"/>
              </a:lnSpc>
              <a:spcBef>
                <a:spcPts val="0"/>
              </a:spcBef>
              <a:spcAft>
                <a:spcPct val="0"/>
              </a:spcAft>
              <a:buClrTx/>
              <a:buSzTx/>
              <a:buFont typeface="Arial" pitchFamily="34" charset="0"/>
              <a:buNone/>
              <a:tabLst/>
              <a:defRPr lang="en-US" sz="5999" b="0" i="0">
                <a:solidFill>
                  <a:schemeClr val="bg1"/>
                </a:solidFill>
                <a:ea typeface="Roboto" panose="02000000000000000000" pitchFamily="2" charset="0"/>
              </a:defRPr>
            </a:lvl1pPr>
          </a:lstStyle>
          <a:p>
            <a:r>
              <a:rPr lang="pt-BR"/>
              <a:t>INSERT MAIN TITLE 60PT MIN 36PT MAX 3 LINES</a:t>
            </a:r>
          </a:p>
        </p:txBody>
      </p:sp>
    </p:spTree>
    <p:extLst>
      <p:ext uri="{BB962C8B-B14F-4D97-AF65-F5344CB8AC3E}">
        <p14:creationId xmlns:p14="http://schemas.microsoft.com/office/powerpoint/2010/main" val="2531303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5.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172" y="2267421"/>
            <a:ext cx="7556276" cy="2323159"/>
          </a:xfrm>
        </p:spPr>
        <p:txBody>
          <a:bodyPr>
            <a:spAutoFit/>
          </a:bodyPr>
          <a:lstStyle>
            <a:lvl1pPr algn="l">
              <a:lnSpc>
                <a:spcPct val="70000"/>
              </a:lnSpc>
              <a:defRPr sz="6999" b="0" i="0">
                <a:solidFill>
                  <a:schemeClr val="accent1"/>
                </a:solidFill>
              </a:defRPr>
            </a:lvl1pPr>
          </a:lstStyle>
          <a:p>
            <a:r>
              <a:rPr lang="pt-BR"/>
              <a:t>MAX 70pt</a:t>
            </a:r>
            <a:br>
              <a:rPr lang="pt-BR"/>
            </a:br>
            <a:r>
              <a:rPr lang="pt-BR"/>
              <a:t>MIN 50pt </a:t>
            </a:r>
            <a:br>
              <a:rPr lang="pt-BR"/>
            </a:br>
            <a:r>
              <a:rPr lang="pt-BR"/>
              <a:t>MAX 5 LINES</a:t>
            </a:r>
          </a:p>
        </p:txBody>
      </p:sp>
      <p:sp>
        <p:nvSpPr>
          <p:cNvPr id="3" name="Footer Placeholder 2"/>
          <p:cNvSpPr>
            <a:spLocks noGrp="1"/>
          </p:cNvSpPr>
          <p:nvPr>
            <p:ph type="ftr" sz="quarter" idx="10"/>
          </p:nvPr>
        </p:nvSpPr>
        <p:spPr/>
        <p:txBody>
          <a:bodyPr/>
          <a:lstStyle>
            <a:lvl1pPr>
              <a:defRPr/>
            </a:lvl1pPr>
          </a:lstStyle>
          <a:p>
            <a:r>
              <a:rPr lang="pt-BR"/>
              <a:t>Copyright © 2019 Accenture. All rights reserved.</a:t>
            </a:r>
          </a:p>
        </p:txBody>
      </p:sp>
      <p:sp>
        <p:nvSpPr>
          <p:cNvPr id="4" name="Slide Number Placeholder 3"/>
          <p:cNvSpPr>
            <a:spLocks noGrp="1"/>
          </p:cNvSpPr>
          <p:nvPr>
            <p:ph type="sldNum" sz="quarter" idx="11"/>
          </p:nvPr>
        </p:nvSpPr>
        <p:spPr/>
        <p:txBody>
          <a:body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342210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5.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172" y="2267421"/>
            <a:ext cx="7556276" cy="2323159"/>
          </a:xfrm>
        </p:spPr>
        <p:txBody>
          <a:bodyPr>
            <a:spAutoFit/>
          </a:bodyPr>
          <a:lstStyle>
            <a:lvl1pPr algn="l">
              <a:lnSpc>
                <a:spcPct val="70000"/>
              </a:lnSpc>
              <a:defRPr sz="6999" b="0" i="0">
                <a:solidFill>
                  <a:schemeClr val="tx1"/>
                </a:solidFill>
              </a:defRPr>
            </a:lvl1pPr>
          </a:lstStyle>
          <a:p>
            <a:r>
              <a:rPr lang="pt-BR"/>
              <a:t>MAX 70pt</a:t>
            </a:r>
            <a:br>
              <a:rPr lang="pt-BR"/>
            </a:br>
            <a:r>
              <a:rPr lang="pt-BR"/>
              <a:t>MIN 50pt </a:t>
            </a:r>
            <a:br>
              <a:rPr lang="pt-BR"/>
            </a:br>
            <a:r>
              <a:rPr lang="pt-BR"/>
              <a:t>MAX 5 LINES</a:t>
            </a:r>
          </a:p>
        </p:txBody>
      </p:sp>
      <p:sp>
        <p:nvSpPr>
          <p:cNvPr id="3" name="Footer Placeholder 2"/>
          <p:cNvSpPr>
            <a:spLocks noGrp="1"/>
          </p:cNvSpPr>
          <p:nvPr>
            <p:ph type="ftr" sz="quarter" idx="10"/>
          </p:nvPr>
        </p:nvSpPr>
        <p:spPr/>
        <p:txBody>
          <a:bodyPr/>
          <a:lstStyle>
            <a:lvl1pPr>
              <a:defRPr/>
            </a:lvl1pPr>
          </a:lstStyle>
          <a:p>
            <a:r>
              <a:rPr lang="pt-BR"/>
              <a:t>Copyright © 2019 Accenture. All rights reserved.</a:t>
            </a:r>
          </a:p>
        </p:txBody>
      </p:sp>
      <p:sp>
        <p:nvSpPr>
          <p:cNvPr id="4" name="Slide Number Placeholder 3"/>
          <p:cNvSpPr>
            <a:spLocks noGrp="1"/>
          </p:cNvSpPr>
          <p:nvPr>
            <p:ph type="sldNum" sz="quarter" idx="11"/>
          </p:nvPr>
        </p:nvSpPr>
        <p:spPr/>
        <p:txBody>
          <a:body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3494885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5.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172" y="2267421"/>
            <a:ext cx="7556276" cy="2323159"/>
          </a:xfrm>
        </p:spPr>
        <p:txBody>
          <a:bodyPr>
            <a:spAutoFit/>
          </a:bodyPr>
          <a:lstStyle>
            <a:lvl1pPr algn="l">
              <a:lnSpc>
                <a:spcPct val="70000"/>
              </a:lnSpc>
              <a:defRPr sz="6999" b="0" i="0">
                <a:solidFill>
                  <a:schemeClr val="bg1"/>
                </a:solidFill>
              </a:defRPr>
            </a:lvl1pPr>
          </a:lstStyle>
          <a:p>
            <a:r>
              <a:rPr lang="pt-BR"/>
              <a:t>MAX 70pt</a:t>
            </a:r>
            <a:br>
              <a:rPr lang="pt-BR"/>
            </a:br>
            <a:r>
              <a:rPr lang="pt-BR"/>
              <a:t>MIN 50pt </a:t>
            </a:r>
            <a:br>
              <a:rPr lang="pt-BR"/>
            </a:br>
            <a:r>
              <a:rPr lang="pt-BR"/>
              <a:t>MAX 5 LINES</a:t>
            </a:r>
          </a:p>
        </p:txBody>
      </p:sp>
      <p:sp>
        <p:nvSpPr>
          <p:cNvPr id="3" name="Footer Placeholder 2"/>
          <p:cNvSpPr>
            <a:spLocks noGrp="1"/>
          </p:cNvSpPr>
          <p:nvPr>
            <p:ph type="ftr" sz="quarter" idx="10"/>
          </p:nvPr>
        </p:nvSpPr>
        <p:spPr/>
        <p:txBody>
          <a:bodyPr/>
          <a:lstStyle>
            <a:lvl1pPr>
              <a:defRPr>
                <a:solidFill>
                  <a:schemeClr val="bg1">
                    <a:alpha val="50000"/>
                  </a:schemeClr>
                </a:solidFill>
              </a:defRPr>
            </a:lvl1pPr>
          </a:lstStyle>
          <a:p>
            <a:r>
              <a:rPr lang="pt-BR"/>
              <a:t>Copyright © 2019 Accenture. All rights reserved.</a:t>
            </a:r>
          </a:p>
        </p:txBody>
      </p:sp>
      <p:sp>
        <p:nvSpPr>
          <p:cNvPr id="4" name="Slide Number Placeholder 3"/>
          <p:cNvSpPr>
            <a:spLocks noGrp="1"/>
          </p:cNvSpPr>
          <p:nvPr>
            <p:ph type="sldNum" sz="quarter" idx="11"/>
          </p:nvPr>
        </p:nvSpPr>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327679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5.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ooter Placeholder 1"/>
          <p:cNvSpPr>
            <a:spLocks noGrp="1"/>
          </p:cNvSpPr>
          <p:nvPr>
            <p:ph type="ftr" sz="quarter" idx="34"/>
          </p:nvPr>
        </p:nvSpPr>
        <p:spPr>
          <a:xfrm>
            <a:off x="7391584" y="6537399"/>
            <a:ext cx="4141956" cy="161962"/>
          </a:xfrm>
        </p:spPr>
        <p:txBody>
          <a:bodyPr/>
          <a:lstStyle>
            <a:lvl1pPr>
              <a:defRPr>
                <a:solidFill>
                  <a:schemeClr val="bg1">
                    <a:alpha val="50000"/>
                  </a:schemeClr>
                </a:solidFill>
              </a:defRPr>
            </a:lvl1pPr>
          </a:lstStyle>
          <a:p>
            <a:r>
              <a:rPr lang="pt-BR"/>
              <a:t>Copyright © 2019 Accenture. All rights reserved.</a:t>
            </a:r>
          </a:p>
        </p:txBody>
      </p:sp>
      <p:sp>
        <p:nvSpPr>
          <p:cNvPr id="9" name="Slide Number Placeholder 2"/>
          <p:cNvSpPr>
            <a:spLocks noGrp="1"/>
          </p:cNvSpPr>
          <p:nvPr>
            <p:ph type="sldNum" sz="quarter" idx="35"/>
          </p:nvPr>
        </p:nvSpPr>
        <p:spPr>
          <a:xfrm flipH="1">
            <a:off x="11617001" y="6537474"/>
            <a:ext cx="216084" cy="161888"/>
          </a:xfrm>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
        <p:nvSpPr>
          <p:cNvPr id="5" name="Title 1">
            <a:extLst>
              <a:ext uri="{FF2B5EF4-FFF2-40B4-BE49-F238E27FC236}">
                <a16:creationId xmlns:a16="http://schemas.microsoft.com/office/drawing/2014/main" id="{CC18279D-035C-3A4E-BD46-2A77A4FEF3AA}"/>
              </a:ext>
            </a:extLst>
          </p:cNvPr>
          <p:cNvSpPr>
            <a:spLocks noGrp="1"/>
          </p:cNvSpPr>
          <p:nvPr>
            <p:ph type="title" hasCustomPrompt="1"/>
          </p:nvPr>
        </p:nvSpPr>
        <p:spPr>
          <a:xfrm>
            <a:off x="425172" y="2267421"/>
            <a:ext cx="7556276" cy="2323159"/>
          </a:xfrm>
        </p:spPr>
        <p:txBody>
          <a:bodyPr>
            <a:spAutoFit/>
          </a:bodyPr>
          <a:lstStyle>
            <a:lvl1pPr algn="l">
              <a:lnSpc>
                <a:spcPct val="70000"/>
              </a:lnSpc>
              <a:defRPr sz="6999" b="0" i="0">
                <a:solidFill>
                  <a:schemeClr val="bg1"/>
                </a:solidFill>
              </a:defRPr>
            </a:lvl1pPr>
          </a:lstStyle>
          <a:p>
            <a:r>
              <a:rPr lang="pt-BR"/>
              <a:t>MAX 70pt</a:t>
            </a:r>
            <a:br>
              <a:rPr lang="pt-BR"/>
            </a:br>
            <a:r>
              <a:rPr lang="pt-BR"/>
              <a:t>MIN 50pt </a:t>
            </a:r>
            <a:br>
              <a:rPr lang="pt-BR"/>
            </a:br>
            <a:r>
              <a:rPr lang="pt-BR"/>
              <a:t>MAX 5 LINES</a:t>
            </a:r>
          </a:p>
        </p:txBody>
      </p:sp>
    </p:spTree>
    <p:extLst>
      <p:ext uri="{BB962C8B-B14F-4D97-AF65-F5344CB8AC3E}">
        <p14:creationId xmlns:p14="http://schemas.microsoft.com/office/powerpoint/2010/main" val="2538438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6.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019" y="1803401"/>
            <a:ext cx="5589056" cy="4254500"/>
          </a:xfrm>
        </p:spPr>
        <p:txBody>
          <a:bodyPr/>
          <a:lstStyle>
            <a:lvl1pPr algn="l">
              <a:lnSpc>
                <a:spcPct val="80000"/>
              </a:lnSpc>
              <a:defRPr sz="5064" b="0" i="0" cap="all" baseline="0">
                <a:solidFill>
                  <a:schemeClr val="accent1"/>
                </a:solidFill>
              </a:defRPr>
            </a:lvl1pPr>
          </a:lstStyle>
          <a:p>
            <a:r>
              <a:rPr lang="pt-BR"/>
              <a:t>SECTION INTRO</a:t>
            </a:r>
          </a:p>
        </p:txBody>
      </p:sp>
      <p:sp>
        <p:nvSpPr>
          <p:cNvPr id="8" name="Text Placeholder 7"/>
          <p:cNvSpPr>
            <a:spLocks noGrp="1"/>
          </p:cNvSpPr>
          <p:nvPr>
            <p:ph type="body" sz="quarter" idx="11"/>
          </p:nvPr>
        </p:nvSpPr>
        <p:spPr>
          <a:xfrm>
            <a:off x="6276976" y="1763714"/>
            <a:ext cx="5578475" cy="4294187"/>
          </a:xfrm>
        </p:spPr>
        <p:txBody>
          <a:bodyPr vert="horz" lIns="0" tIns="0" rIns="0" bIns="0" rtlCol="0">
            <a:noAutofit/>
          </a:bodyPr>
          <a:lstStyle>
            <a:lvl1pPr>
              <a:defRPr lang="en-US" b="0" i="0" dirty="0" smtClean="0"/>
            </a:lvl1pPr>
            <a:lvl2pPr>
              <a:defRPr lang="en-US" b="0" i="0" dirty="0" smtClean="0"/>
            </a:lvl2pPr>
            <a:lvl3pPr>
              <a:defRPr lang="en-US" b="0" i="0" dirty="0" smtClean="0"/>
            </a:lvl3pPr>
            <a:lvl4pPr>
              <a:defRPr lang="en-US" b="0" i="0" dirty="0" smtClean="0"/>
            </a:lvl4pPr>
            <a:lvl5pPr>
              <a:defRPr lang="en-US" b="0" i="0" dirty="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4" name="Footer Placeholder 3"/>
          <p:cNvSpPr>
            <a:spLocks noGrp="1"/>
          </p:cNvSpPr>
          <p:nvPr>
            <p:ph type="ftr" sz="quarter" idx="31"/>
          </p:nvPr>
        </p:nvSpPr>
        <p:spPr/>
        <p:txBody>
          <a:bodyPr/>
          <a:lstStyle>
            <a:lvl1pPr>
              <a:defRPr/>
            </a:lvl1pPr>
          </a:lstStyle>
          <a:p>
            <a:r>
              <a:rPr lang="pt-BR"/>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658356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6.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019" y="1803401"/>
            <a:ext cx="5589056" cy="4254500"/>
          </a:xfrm>
        </p:spPr>
        <p:txBody>
          <a:bodyPr/>
          <a:lstStyle>
            <a:lvl1pPr algn="l">
              <a:lnSpc>
                <a:spcPct val="80000"/>
              </a:lnSpc>
              <a:defRPr sz="5064" b="0" i="0" cap="all" baseline="0">
                <a:solidFill>
                  <a:schemeClr val="tx1"/>
                </a:solidFill>
              </a:defRPr>
            </a:lvl1pPr>
          </a:lstStyle>
          <a:p>
            <a:r>
              <a:rPr lang="pt-BR"/>
              <a:t>SECTION INTRO</a:t>
            </a:r>
          </a:p>
        </p:txBody>
      </p:sp>
      <p:sp>
        <p:nvSpPr>
          <p:cNvPr id="8" name="Text Placeholder 7"/>
          <p:cNvSpPr>
            <a:spLocks noGrp="1"/>
          </p:cNvSpPr>
          <p:nvPr>
            <p:ph type="body" sz="quarter" idx="11"/>
          </p:nvPr>
        </p:nvSpPr>
        <p:spPr>
          <a:xfrm>
            <a:off x="6276976" y="1763714"/>
            <a:ext cx="5578475" cy="4294187"/>
          </a:xfrm>
        </p:spPr>
        <p:txBody>
          <a:bodyPr vert="horz" lIns="0" tIns="0" rIns="0" bIns="0" rtlCol="0">
            <a:noAutofit/>
          </a:bodyPr>
          <a:lstStyle>
            <a:lvl1pPr>
              <a:defRPr lang="en-US" b="0" i="0" dirty="0" smtClean="0">
                <a:solidFill>
                  <a:schemeClr val="tx1"/>
                </a:solidFill>
              </a:defRPr>
            </a:lvl1pPr>
            <a:lvl2pPr>
              <a:defRPr lang="en-US" b="0" i="0" dirty="0" smtClean="0">
                <a:solidFill>
                  <a:schemeClr val="tx1"/>
                </a:solidFill>
              </a:defRPr>
            </a:lvl2pPr>
            <a:lvl3pPr>
              <a:defRPr lang="en-US" b="0" i="0" dirty="0" smtClean="0">
                <a:solidFill>
                  <a:schemeClr val="tx1"/>
                </a:solidFill>
              </a:defRPr>
            </a:lvl3pPr>
            <a:lvl4pPr>
              <a:defRPr lang="en-US" b="0" i="0" dirty="0" smtClean="0">
                <a:solidFill>
                  <a:schemeClr val="tx1"/>
                </a:solidFill>
              </a:defRPr>
            </a:lvl4pPr>
            <a:lvl5pPr>
              <a:defRPr lang="en-US" b="0" i="0" dirty="0">
                <a:solidFill>
                  <a:schemeClr val="tx1"/>
                </a:solidFill>
              </a:defRPr>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6" name="Footer Placeholder 1"/>
          <p:cNvSpPr>
            <a:spLocks noGrp="1"/>
          </p:cNvSpPr>
          <p:nvPr>
            <p:ph type="ftr" sz="quarter" idx="34"/>
          </p:nvPr>
        </p:nvSpPr>
        <p:spPr>
          <a:xfrm>
            <a:off x="7391584" y="6537399"/>
            <a:ext cx="4141956" cy="161962"/>
          </a:xfrm>
        </p:spPr>
        <p:txBody>
          <a:bodyPr/>
          <a:lstStyle>
            <a:lvl1pPr>
              <a:defRPr>
                <a:solidFill>
                  <a:schemeClr val="tx1">
                    <a:alpha val="50000"/>
                  </a:schemeClr>
                </a:solidFill>
              </a:defRPr>
            </a:lvl1pPr>
          </a:lstStyle>
          <a:p>
            <a:r>
              <a:rPr lang="pt-BR"/>
              <a:t>Copyright © 2019 Accenture. All rights reserved.</a:t>
            </a:r>
          </a:p>
        </p:txBody>
      </p:sp>
      <p:sp>
        <p:nvSpPr>
          <p:cNvPr id="7" name="Slide Number Placeholder 2"/>
          <p:cNvSpPr>
            <a:spLocks noGrp="1"/>
          </p:cNvSpPr>
          <p:nvPr>
            <p:ph type="sldNum" sz="quarter" idx="35"/>
          </p:nvPr>
        </p:nvSpPr>
        <p:spPr>
          <a:xfrm flipH="1">
            <a:off x="11617001" y="6537474"/>
            <a:ext cx="216084" cy="161888"/>
          </a:xfrm>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3608726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6.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019" y="1803401"/>
            <a:ext cx="5589056" cy="4254500"/>
          </a:xfrm>
        </p:spPr>
        <p:txBody>
          <a:bodyPr/>
          <a:lstStyle>
            <a:lvl1pPr algn="l">
              <a:lnSpc>
                <a:spcPct val="80000"/>
              </a:lnSpc>
              <a:defRPr sz="5064" b="0" i="0" cap="all" baseline="0">
                <a:solidFill>
                  <a:schemeClr val="bg1"/>
                </a:solidFill>
              </a:defRPr>
            </a:lvl1pPr>
          </a:lstStyle>
          <a:p>
            <a:r>
              <a:rPr lang="pt-BR"/>
              <a:t>SECTION INTRO</a:t>
            </a:r>
          </a:p>
        </p:txBody>
      </p:sp>
      <p:sp>
        <p:nvSpPr>
          <p:cNvPr id="8" name="Text Placeholder 7"/>
          <p:cNvSpPr>
            <a:spLocks noGrp="1"/>
          </p:cNvSpPr>
          <p:nvPr>
            <p:ph type="body" sz="quarter" idx="11"/>
          </p:nvPr>
        </p:nvSpPr>
        <p:spPr>
          <a:xfrm>
            <a:off x="6276976" y="1763714"/>
            <a:ext cx="5578475" cy="4294187"/>
          </a:xfrm>
        </p:spPr>
        <p:txBody>
          <a:bodyPr vert="horz" lIns="0" tIns="0" rIns="0" bIns="0" rtlCol="0">
            <a:noAutofit/>
          </a:bodyPr>
          <a:lstStyle>
            <a:lvl1pPr>
              <a:defRPr lang="en-US" b="0" i="0" dirty="0" smtClean="0">
                <a:solidFill>
                  <a:schemeClr val="bg1"/>
                </a:solidFill>
                <a:latin typeface="Graphik" panose="020B0503030202060203" pitchFamily="34" charset="77"/>
              </a:defRPr>
            </a:lvl1pPr>
            <a:lvl2pPr>
              <a:defRPr lang="en-US" b="0" i="0" dirty="0" smtClean="0">
                <a:solidFill>
                  <a:schemeClr val="bg1"/>
                </a:solidFill>
                <a:latin typeface="Graphik" panose="020B0503030202060203" pitchFamily="34" charset="77"/>
              </a:defRPr>
            </a:lvl2pPr>
            <a:lvl3pPr>
              <a:defRPr lang="en-US" b="0" i="0" dirty="0" smtClean="0">
                <a:solidFill>
                  <a:schemeClr val="bg1"/>
                </a:solidFill>
                <a:latin typeface="Graphik" panose="020B0503030202060203" pitchFamily="34" charset="77"/>
              </a:defRPr>
            </a:lvl3pPr>
            <a:lvl4pPr>
              <a:defRPr lang="en-US" b="0" i="0" dirty="0" smtClean="0">
                <a:solidFill>
                  <a:schemeClr val="bg1"/>
                </a:solidFill>
                <a:latin typeface="Graphik" panose="020B0503030202060203" pitchFamily="34" charset="77"/>
              </a:defRPr>
            </a:lvl4pPr>
            <a:lvl5pPr>
              <a:defRPr lang="en-US" b="0" i="0" dirty="0">
                <a:solidFill>
                  <a:schemeClr val="bg1"/>
                </a:solidFill>
                <a:latin typeface="Graphik" panose="020B0503030202060203" pitchFamily="34" charset="77"/>
              </a:defRPr>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4" name="Footer Placeholder 3"/>
          <p:cNvSpPr>
            <a:spLocks noGrp="1"/>
          </p:cNvSpPr>
          <p:nvPr>
            <p:ph type="ftr" sz="quarter" idx="31"/>
          </p:nvPr>
        </p:nvSpPr>
        <p:spPr/>
        <p:txBody>
          <a:bodyPr/>
          <a:lstStyle>
            <a:lvl1pPr>
              <a:defRPr>
                <a:solidFill>
                  <a:schemeClr val="bg1">
                    <a:alpha val="50000"/>
                  </a:schemeClr>
                </a:solidFill>
              </a:defRPr>
            </a:lvl1pPr>
          </a:lstStyle>
          <a:p>
            <a:r>
              <a:rPr lang="pt-BR"/>
              <a:t>Copyright © 2019 Accenture. All rights reserved.</a:t>
            </a:r>
          </a:p>
        </p:txBody>
      </p:sp>
      <p:sp>
        <p:nvSpPr>
          <p:cNvPr id="9" name="Slide Number Placeholder 8"/>
          <p:cNvSpPr>
            <a:spLocks noGrp="1"/>
          </p:cNvSpPr>
          <p:nvPr>
            <p:ph type="sldNum" sz="quarter" idx="32"/>
          </p:nvPr>
        </p:nvSpPr>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860484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6.4">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357328" y="2076292"/>
            <a:ext cx="5914186" cy="3895494"/>
          </a:xfrm>
        </p:spPr>
        <p:txBody>
          <a:bodyPr vert="horz" lIns="0" tIns="0" rIns="0" bIns="0" rtlCol="0">
            <a:noAutofit/>
          </a:bodyPr>
          <a:lstStyle>
            <a:lvl1pPr>
              <a:lnSpc>
                <a:spcPct val="80000"/>
              </a:lnSpc>
              <a:defRPr lang="en-US" sz="4999" b="0" i="0" cap="all" baseline="0" dirty="0" smtClean="0">
                <a:solidFill>
                  <a:schemeClr val="accent1"/>
                </a:solidFill>
                <a:latin typeface="Graphik Black" panose="020B0503030202060203" pitchFamily="34" charset="77"/>
              </a:defRPr>
            </a:lvl1pPr>
            <a:lvl2pPr marL="0" indent="0">
              <a:buNone/>
              <a:defRPr lang="en-US" b="0" i="0" dirty="0" smtClean="0"/>
            </a:lvl2pPr>
            <a:lvl3pPr marL="180939" indent="-180939">
              <a:buFont typeface="Arial" panose="020B0604020202020204" pitchFamily="34" charset="0"/>
              <a:buChar char="•"/>
              <a:defRPr lang="en-US" sz="1800" b="0" i="0" dirty="0" smtClean="0"/>
            </a:lvl3pPr>
            <a:lvl4pPr marL="445999" indent="-265060">
              <a:buFont typeface="Arial" panose="020B0604020202020204" pitchFamily="34" charset="0"/>
              <a:buChar char="–"/>
              <a:defRPr lang="en-US" sz="1800" b="0" i="0" dirty="0" smtClean="0"/>
            </a:lvl4pPr>
            <a:lvl5pPr marL="638047" indent="-192050">
              <a:buFont typeface="Arial" panose="020B0604020202020204" pitchFamily="34" charset="0"/>
              <a:buChar char="•"/>
              <a:defRPr lang="en-US" sz="1800" b="0" i="0" dirty="0"/>
            </a:lvl5pPr>
            <a:lvl6pPr marL="903107" indent="-265060">
              <a:buFont typeface="Arial" panose="020B0604020202020204" pitchFamily="34" charset="0"/>
              <a:buChar char="–"/>
              <a:defRPr sz="1800" b="0" i="0">
                <a:latin typeface="Graphik Regular" panose="020B0503030202060203" pitchFamily="34" charset="77"/>
              </a:defRPr>
            </a:lvl6pPr>
          </a:lstStyle>
          <a:p>
            <a:pPr lvl="1"/>
            <a:r>
              <a:rPr lang="pt-BR"/>
              <a:t>Edit Master text styles</a:t>
            </a:r>
          </a:p>
          <a:p>
            <a:pPr lvl="2"/>
            <a:r>
              <a:rPr lang="pt-BR"/>
              <a:t>Second level</a:t>
            </a:r>
          </a:p>
          <a:p>
            <a:pPr lvl="3"/>
            <a:r>
              <a:rPr lang="pt-BR"/>
              <a:t>Third level</a:t>
            </a:r>
          </a:p>
          <a:p>
            <a:pPr lvl="4"/>
            <a:r>
              <a:rPr lang="pt-BR"/>
              <a:t>Fourth level</a:t>
            </a:r>
          </a:p>
          <a:p>
            <a:pPr lvl="5"/>
            <a:r>
              <a:rPr lang="pt-BR"/>
              <a:t>Fifth level</a:t>
            </a:r>
          </a:p>
        </p:txBody>
      </p:sp>
      <p:sp>
        <p:nvSpPr>
          <p:cNvPr id="4" name="Footer Placeholder 3"/>
          <p:cNvSpPr>
            <a:spLocks noGrp="1"/>
          </p:cNvSpPr>
          <p:nvPr>
            <p:ph type="ftr" sz="quarter" idx="31"/>
          </p:nvPr>
        </p:nvSpPr>
        <p:spPr/>
        <p:txBody>
          <a:bodyPr/>
          <a:lstStyle>
            <a:lvl1pPr>
              <a:defRPr/>
            </a:lvl1pPr>
          </a:lstStyle>
          <a:p>
            <a:r>
              <a:rPr lang="pt-BR"/>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pt-BR" smtClean="0"/>
              <a:pPr>
                <a:defRPr/>
              </a:pPr>
              <a:t>‹nº›</a:t>
            </a:fld>
            <a:endParaRPr lang="pt-BR"/>
          </a:p>
        </p:txBody>
      </p:sp>
      <p:sp>
        <p:nvSpPr>
          <p:cNvPr id="5" name="Title 1">
            <a:extLst>
              <a:ext uri="{FF2B5EF4-FFF2-40B4-BE49-F238E27FC236}">
                <a16:creationId xmlns:a16="http://schemas.microsoft.com/office/drawing/2014/main" id="{592097A4-49E2-B646-A594-DCEC95A20933}"/>
              </a:ext>
            </a:extLst>
          </p:cNvPr>
          <p:cNvSpPr>
            <a:spLocks noGrp="1"/>
          </p:cNvSpPr>
          <p:nvPr>
            <p:ph type="title" hasCustomPrompt="1"/>
          </p:nvPr>
        </p:nvSpPr>
        <p:spPr>
          <a:xfrm>
            <a:off x="357328" y="498294"/>
            <a:ext cx="5914186"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sz="4999" b="0" i="0">
                <a:solidFill>
                  <a:schemeClr val="accent1"/>
                </a:solidFill>
                <a:latin typeface="Graphik Black" panose="020B0503030202060203" pitchFamily="34" charset="77"/>
                <a:ea typeface="Roboto" panose="02000000000000000000" pitchFamily="2" charset="0"/>
              </a:defRPr>
            </a:lvl1pPr>
          </a:lstStyle>
          <a:p>
            <a:pPr marL="0" lvl="0" indent="0">
              <a:spcBef>
                <a:spcPts val="0"/>
              </a:spcBef>
              <a:buFont typeface="Arial" pitchFamily="34" charset="0"/>
              <a:buNone/>
            </a:pPr>
            <a:r>
              <a:rPr lang="pt-BR"/>
              <a:t>section intro</a:t>
            </a:r>
          </a:p>
        </p:txBody>
      </p:sp>
    </p:spTree>
    <p:extLst>
      <p:ext uri="{BB962C8B-B14F-4D97-AF65-F5344CB8AC3E}">
        <p14:creationId xmlns:p14="http://schemas.microsoft.com/office/powerpoint/2010/main" val="103866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C12100-2BA0-41A9-BF36-4FC30FEDCE2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1B24761-1532-4D3F-AF32-E661E5C307FE}"/>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4" name="Espaço Reservado para Rodapé 3">
            <a:extLst>
              <a:ext uri="{FF2B5EF4-FFF2-40B4-BE49-F238E27FC236}">
                <a16:creationId xmlns:a16="http://schemas.microsoft.com/office/drawing/2014/main" id="{2EF991C0-1C84-4B4F-99F2-844A33A004D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1806B67-A66B-4E0C-9680-2D9B9F9508ED}"/>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6" name="Slide Number Placeholder 4">
            <a:extLst>
              <a:ext uri="{FF2B5EF4-FFF2-40B4-BE49-F238E27FC236}">
                <a16:creationId xmlns:a16="http://schemas.microsoft.com/office/drawing/2014/main" id="{5A000CC2-FA24-42C4-95DA-4068B84B9A14}"/>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2283998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6.5">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lvl1pPr>
          </a:lstStyle>
          <a:p>
            <a:r>
              <a:rPr lang="pt-BR"/>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pt-BR" smtClean="0"/>
              <a:pPr>
                <a:defRPr/>
              </a:pPr>
              <a:t>‹nº›</a:t>
            </a:fld>
            <a:endParaRPr lang="pt-BR"/>
          </a:p>
        </p:txBody>
      </p:sp>
      <p:sp>
        <p:nvSpPr>
          <p:cNvPr id="7" name="Text Placeholder 7">
            <a:extLst>
              <a:ext uri="{FF2B5EF4-FFF2-40B4-BE49-F238E27FC236}">
                <a16:creationId xmlns:a16="http://schemas.microsoft.com/office/drawing/2014/main" id="{53FFE003-7DB4-1147-A916-1A7F82CAFFC8}"/>
              </a:ext>
            </a:extLst>
          </p:cNvPr>
          <p:cNvSpPr>
            <a:spLocks noGrp="1"/>
          </p:cNvSpPr>
          <p:nvPr>
            <p:ph type="body" sz="quarter" idx="33"/>
          </p:nvPr>
        </p:nvSpPr>
        <p:spPr>
          <a:xfrm>
            <a:off x="5918899" y="2076292"/>
            <a:ext cx="5914186" cy="3895494"/>
          </a:xfrm>
        </p:spPr>
        <p:txBody>
          <a:bodyPr vert="horz" lIns="0" tIns="0" rIns="0" bIns="0" rtlCol="0">
            <a:noAutofit/>
          </a:bodyPr>
          <a:lstStyle>
            <a:lvl1pPr>
              <a:lnSpc>
                <a:spcPct val="80000"/>
              </a:lnSpc>
              <a:defRPr lang="en-US" sz="4999" b="0" i="0" cap="all" baseline="0" dirty="0" smtClean="0">
                <a:solidFill>
                  <a:schemeClr val="accent1"/>
                </a:solidFill>
                <a:latin typeface="Graphik Black" panose="020B0503030202060203" pitchFamily="34" charset="77"/>
              </a:defRPr>
            </a:lvl1pPr>
            <a:lvl2pPr marL="0" indent="0">
              <a:buNone/>
              <a:defRPr lang="en-US" b="0" i="0" dirty="0" smtClean="0"/>
            </a:lvl2pPr>
            <a:lvl3pPr marL="180939" indent="-180939">
              <a:buFont typeface="Arial" panose="020B0604020202020204" pitchFamily="34" charset="0"/>
              <a:buChar char="•"/>
              <a:defRPr lang="en-US" sz="1800" b="0" i="0" dirty="0" smtClean="0"/>
            </a:lvl3pPr>
            <a:lvl4pPr marL="445999" indent="-265060">
              <a:buFont typeface="Arial" panose="020B0604020202020204" pitchFamily="34" charset="0"/>
              <a:buChar char="–"/>
              <a:defRPr lang="en-US" sz="1800" b="0" i="0" dirty="0" smtClean="0"/>
            </a:lvl4pPr>
            <a:lvl5pPr marL="638047" indent="-192050">
              <a:buFont typeface="Arial" panose="020B0604020202020204" pitchFamily="34" charset="0"/>
              <a:buChar char="•"/>
              <a:defRPr lang="en-US" sz="1800" b="0" i="0" dirty="0"/>
            </a:lvl5pPr>
            <a:lvl6pPr marL="903107" indent="-265060">
              <a:buFont typeface="Arial" panose="020B0604020202020204" pitchFamily="34" charset="0"/>
              <a:buChar char="–"/>
              <a:defRPr sz="1800" b="0" i="0">
                <a:latin typeface="Graphik Regular" panose="020B0503030202060203" pitchFamily="34" charset="77"/>
              </a:defRPr>
            </a:lvl6pPr>
          </a:lstStyle>
          <a:p>
            <a:pPr lvl="1"/>
            <a:r>
              <a:rPr lang="pt-BR"/>
              <a:t>Edit Master text styles</a:t>
            </a:r>
          </a:p>
          <a:p>
            <a:pPr lvl="2"/>
            <a:r>
              <a:rPr lang="pt-BR"/>
              <a:t>Second level</a:t>
            </a:r>
          </a:p>
          <a:p>
            <a:pPr lvl="3"/>
            <a:r>
              <a:rPr lang="pt-BR"/>
              <a:t>Third level</a:t>
            </a:r>
          </a:p>
          <a:p>
            <a:pPr lvl="4"/>
            <a:r>
              <a:rPr lang="pt-BR"/>
              <a:t>Fourth level</a:t>
            </a:r>
          </a:p>
          <a:p>
            <a:pPr lvl="5"/>
            <a:r>
              <a:rPr lang="pt-BR"/>
              <a:t>Fifth level</a:t>
            </a:r>
          </a:p>
        </p:txBody>
      </p:sp>
      <p:sp>
        <p:nvSpPr>
          <p:cNvPr id="10" name="Title 1">
            <a:extLst>
              <a:ext uri="{FF2B5EF4-FFF2-40B4-BE49-F238E27FC236}">
                <a16:creationId xmlns:a16="http://schemas.microsoft.com/office/drawing/2014/main" id="{F9DE9DA6-171D-F140-B523-EA4DCECB9E7F}"/>
              </a:ext>
            </a:extLst>
          </p:cNvPr>
          <p:cNvSpPr>
            <a:spLocks noGrp="1"/>
          </p:cNvSpPr>
          <p:nvPr>
            <p:ph type="title" hasCustomPrompt="1"/>
          </p:nvPr>
        </p:nvSpPr>
        <p:spPr>
          <a:xfrm>
            <a:off x="5918899" y="498294"/>
            <a:ext cx="5914186"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sz="4999" b="0" i="0">
                <a:solidFill>
                  <a:schemeClr val="accent1"/>
                </a:solidFill>
                <a:latin typeface="Graphik Black" panose="020B0503030202060203" pitchFamily="34" charset="77"/>
                <a:ea typeface="Roboto" panose="02000000000000000000" pitchFamily="2" charset="0"/>
              </a:defRPr>
            </a:lvl1pPr>
          </a:lstStyle>
          <a:p>
            <a:pPr marL="0" lvl="0" indent="0">
              <a:spcBef>
                <a:spcPts val="0"/>
              </a:spcBef>
              <a:buFont typeface="Arial" pitchFamily="34" charset="0"/>
              <a:buNone/>
            </a:pPr>
            <a:r>
              <a:rPr lang="pt-BR"/>
              <a:t>section intro</a:t>
            </a:r>
          </a:p>
        </p:txBody>
      </p:sp>
    </p:spTree>
    <p:extLst>
      <p:ext uri="{BB962C8B-B14F-4D97-AF65-F5344CB8AC3E}">
        <p14:creationId xmlns:p14="http://schemas.microsoft.com/office/powerpoint/2010/main" val="2005241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1.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latin typeface="Graphik" panose="020B0503030202060203" pitchFamily="34" charset="77"/>
              </a:defRPr>
            </a:lvl1pPr>
          </a:lstStyle>
          <a:p>
            <a:r>
              <a:rPr lang="pt-BR"/>
              <a:t>Copyright © 2019 Accenture. All rights reserved.</a:t>
            </a:r>
          </a:p>
        </p:txBody>
      </p:sp>
      <p:sp>
        <p:nvSpPr>
          <p:cNvPr id="7" name="Slide Number Placeholder 6"/>
          <p:cNvSpPr>
            <a:spLocks noGrp="1"/>
          </p:cNvSpPr>
          <p:nvPr>
            <p:ph type="sldNum" sz="quarter" idx="12"/>
          </p:nvPr>
        </p:nvSpPr>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4" name="Text Placeholder 45">
            <a:extLst>
              <a:ext uri="{FF2B5EF4-FFF2-40B4-BE49-F238E27FC236}">
                <a16:creationId xmlns:a16="http://schemas.microsoft.com/office/drawing/2014/main" id="{12BE6F44-D459-8A45-AA71-119C7EE12289}"/>
              </a:ext>
            </a:extLst>
          </p:cNvPr>
          <p:cNvSpPr>
            <a:spLocks noGrp="1"/>
          </p:cNvSpPr>
          <p:nvPr>
            <p:ph type="body" sz="quarter" idx="33"/>
          </p:nvPr>
        </p:nvSpPr>
        <p:spPr>
          <a:xfrm>
            <a:off x="1062098" y="2296026"/>
            <a:ext cx="6305093" cy="336837"/>
          </a:xfrm>
        </p:spPr>
        <p:txBody>
          <a:bodyPr/>
          <a:lstStyle>
            <a:lvl1pPr>
              <a:defRPr lang="en-US" sz="2400" b="1" i="0" kern="1200" dirty="0">
                <a:solidFill>
                  <a:schemeClr val="tx1"/>
                </a:solidFill>
                <a:latin typeface="Graphik" panose="020B0503030202060203" pitchFamily="34" charset="77"/>
                <a:ea typeface="Graphik" panose="020B0503030202060203" pitchFamily="34" charset="77"/>
                <a:cs typeface="Arial Black" charset="0"/>
              </a:defRPr>
            </a:lvl1pPr>
          </a:lstStyle>
          <a:p>
            <a:endParaRPr lang="pt-BR"/>
          </a:p>
        </p:txBody>
      </p:sp>
      <p:sp>
        <p:nvSpPr>
          <p:cNvPr id="5" name="Text Placeholder 46">
            <a:extLst>
              <a:ext uri="{FF2B5EF4-FFF2-40B4-BE49-F238E27FC236}">
                <a16:creationId xmlns:a16="http://schemas.microsoft.com/office/drawing/2014/main" id="{AE3CF5C0-50B8-F34B-A8F5-26C2436B538D}"/>
              </a:ext>
            </a:extLst>
          </p:cNvPr>
          <p:cNvSpPr>
            <a:spLocks noGrp="1"/>
          </p:cNvSpPr>
          <p:nvPr>
            <p:ph type="body" sz="quarter" idx="38"/>
          </p:nvPr>
        </p:nvSpPr>
        <p:spPr>
          <a:xfrm>
            <a:off x="1062098" y="2669658"/>
            <a:ext cx="6305093" cy="336837"/>
          </a:xfrm>
        </p:spPr>
        <p:txBody>
          <a:bodyPr/>
          <a:lstStyle>
            <a:lvl1pPr>
              <a:defRPr lang="en-US" sz="1800" b="1" i="0" kern="1200" dirty="0">
                <a:solidFill>
                  <a:schemeClr val="accent1"/>
                </a:solidFill>
                <a:latin typeface="Graphik" panose="020B0503030202060203" pitchFamily="34" charset="77"/>
                <a:ea typeface="Graphik" panose="020B0503030202060203" pitchFamily="34" charset="77"/>
                <a:cs typeface="Arial Black" charset="0"/>
              </a:defRPr>
            </a:lvl1pPr>
          </a:lstStyle>
          <a:p>
            <a:endParaRPr lang="pt-BR"/>
          </a:p>
        </p:txBody>
      </p:sp>
      <p:sp>
        <p:nvSpPr>
          <p:cNvPr id="8" name="Text Placeholder 47">
            <a:extLst>
              <a:ext uri="{FF2B5EF4-FFF2-40B4-BE49-F238E27FC236}">
                <a16:creationId xmlns:a16="http://schemas.microsoft.com/office/drawing/2014/main" id="{695CFF9F-C076-B24C-A060-11FB0F4ADEF4}"/>
              </a:ext>
            </a:extLst>
          </p:cNvPr>
          <p:cNvSpPr>
            <a:spLocks noGrp="1"/>
          </p:cNvSpPr>
          <p:nvPr>
            <p:ph type="body" sz="quarter" idx="39"/>
          </p:nvPr>
        </p:nvSpPr>
        <p:spPr>
          <a:xfrm>
            <a:off x="1062098" y="3137691"/>
            <a:ext cx="6305093" cy="336837"/>
          </a:xfrm>
        </p:spPr>
        <p:txBody>
          <a:bodyPr/>
          <a:lstStyle>
            <a:lvl1pPr>
              <a:defRPr lang="en-US" sz="2400" b="1" i="0" kern="1200" dirty="0">
                <a:solidFill>
                  <a:schemeClr val="tx1"/>
                </a:solidFill>
                <a:latin typeface="Graphik" panose="020B0503030202060203" pitchFamily="34" charset="77"/>
                <a:ea typeface="Graphik" panose="020B0503030202060203" pitchFamily="34" charset="77"/>
                <a:cs typeface="Arial Black" charset="0"/>
              </a:defRPr>
            </a:lvl1pPr>
          </a:lstStyle>
          <a:p>
            <a:endParaRPr lang="pt-BR"/>
          </a:p>
        </p:txBody>
      </p:sp>
      <p:sp>
        <p:nvSpPr>
          <p:cNvPr id="9" name="Text Placeholder 48">
            <a:extLst>
              <a:ext uri="{FF2B5EF4-FFF2-40B4-BE49-F238E27FC236}">
                <a16:creationId xmlns:a16="http://schemas.microsoft.com/office/drawing/2014/main" id="{BA57057D-1E40-F94D-8446-797F926A6917}"/>
              </a:ext>
            </a:extLst>
          </p:cNvPr>
          <p:cNvSpPr>
            <a:spLocks noGrp="1"/>
          </p:cNvSpPr>
          <p:nvPr>
            <p:ph type="body" sz="quarter" idx="40"/>
          </p:nvPr>
        </p:nvSpPr>
        <p:spPr>
          <a:xfrm>
            <a:off x="1062098" y="3511323"/>
            <a:ext cx="6305093" cy="336837"/>
          </a:xfrm>
        </p:spPr>
        <p:txBody>
          <a:bodyPr/>
          <a:lstStyle>
            <a:lvl1pPr>
              <a:defRPr lang="en-US" sz="1800" b="1" i="0" kern="1200" dirty="0">
                <a:solidFill>
                  <a:schemeClr val="accent1"/>
                </a:solidFill>
                <a:latin typeface="Graphik" panose="020B0503030202060203" pitchFamily="34" charset="77"/>
                <a:ea typeface="Graphik" panose="020B0503030202060203" pitchFamily="34" charset="77"/>
                <a:cs typeface="Arial Black" charset="0"/>
              </a:defRPr>
            </a:lvl1pPr>
          </a:lstStyle>
          <a:p>
            <a:endParaRPr lang="pt-BR"/>
          </a:p>
        </p:txBody>
      </p:sp>
      <p:sp>
        <p:nvSpPr>
          <p:cNvPr id="10" name="Text Placeholder 49">
            <a:extLst>
              <a:ext uri="{FF2B5EF4-FFF2-40B4-BE49-F238E27FC236}">
                <a16:creationId xmlns:a16="http://schemas.microsoft.com/office/drawing/2014/main" id="{5D21F6BF-CA29-6442-9E4E-BFC9C7261CAD}"/>
              </a:ext>
            </a:extLst>
          </p:cNvPr>
          <p:cNvSpPr>
            <a:spLocks noGrp="1"/>
          </p:cNvSpPr>
          <p:nvPr>
            <p:ph type="body" sz="quarter" idx="41"/>
          </p:nvPr>
        </p:nvSpPr>
        <p:spPr>
          <a:xfrm>
            <a:off x="1062098" y="3990933"/>
            <a:ext cx="6305093" cy="336837"/>
          </a:xfrm>
        </p:spPr>
        <p:txBody>
          <a:bodyPr/>
          <a:lstStyle>
            <a:lvl1pPr>
              <a:defRPr lang="en-US" sz="2400" b="1" i="0" kern="1200">
                <a:solidFill>
                  <a:schemeClr val="tx1"/>
                </a:solidFill>
                <a:latin typeface="Graphik" panose="020B0503030202060203" pitchFamily="34" charset="77"/>
                <a:ea typeface="Graphik" panose="020B0503030202060203" pitchFamily="34" charset="77"/>
                <a:cs typeface="Arial Black" charset="0"/>
              </a:defRPr>
            </a:lvl1pPr>
          </a:lstStyle>
          <a:p>
            <a:endParaRPr lang="pt-BR"/>
          </a:p>
        </p:txBody>
      </p:sp>
      <p:sp>
        <p:nvSpPr>
          <p:cNvPr id="11" name="Text Placeholder 50">
            <a:extLst>
              <a:ext uri="{FF2B5EF4-FFF2-40B4-BE49-F238E27FC236}">
                <a16:creationId xmlns:a16="http://schemas.microsoft.com/office/drawing/2014/main" id="{166E6026-A026-CB4E-8119-DB6038D89E06}"/>
              </a:ext>
            </a:extLst>
          </p:cNvPr>
          <p:cNvSpPr>
            <a:spLocks noGrp="1"/>
          </p:cNvSpPr>
          <p:nvPr>
            <p:ph type="body" sz="quarter" idx="42"/>
          </p:nvPr>
        </p:nvSpPr>
        <p:spPr>
          <a:xfrm>
            <a:off x="1062098" y="4364566"/>
            <a:ext cx="6305093" cy="336837"/>
          </a:xfrm>
        </p:spPr>
        <p:txBody>
          <a:bodyPr/>
          <a:lstStyle>
            <a:lvl1pPr>
              <a:defRPr lang="en-US" sz="1800" b="1" i="0" kern="1200" dirty="0">
                <a:solidFill>
                  <a:schemeClr val="accent1"/>
                </a:solidFill>
                <a:latin typeface="Graphik" panose="020B0503030202060203" pitchFamily="34" charset="77"/>
                <a:ea typeface="Graphik" panose="020B0503030202060203" pitchFamily="34" charset="77"/>
                <a:cs typeface="Arial Black" charset="0"/>
              </a:defRPr>
            </a:lvl1pPr>
          </a:lstStyle>
          <a:p>
            <a:endParaRPr lang="pt-BR"/>
          </a:p>
        </p:txBody>
      </p:sp>
      <p:sp>
        <p:nvSpPr>
          <p:cNvPr id="12" name="Text Placeholder 51">
            <a:extLst>
              <a:ext uri="{FF2B5EF4-FFF2-40B4-BE49-F238E27FC236}">
                <a16:creationId xmlns:a16="http://schemas.microsoft.com/office/drawing/2014/main" id="{89FDCCEF-1770-F643-942C-718C3DE7B7BD}"/>
              </a:ext>
            </a:extLst>
          </p:cNvPr>
          <p:cNvSpPr>
            <a:spLocks noGrp="1"/>
          </p:cNvSpPr>
          <p:nvPr>
            <p:ph type="body" sz="quarter" idx="43"/>
          </p:nvPr>
        </p:nvSpPr>
        <p:spPr>
          <a:xfrm>
            <a:off x="1062098" y="4831987"/>
            <a:ext cx="6305093" cy="336837"/>
          </a:xfrm>
        </p:spPr>
        <p:txBody>
          <a:bodyPr/>
          <a:lstStyle>
            <a:lvl1pPr>
              <a:defRPr lang="en-US" sz="2400" b="1" i="0" kern="1200" dirty="0">
                <a:solidFill>
                  <a:schemeClr val="tx1"/>
                </a:solidFill>
                <a:latin typeface="Graphik" panose="020B0503030202060203" pitchFamily="34" charset="77"/>
                <a:ea typeface="Graphik" panose="020B0503030202060203" pitchFamily="34" charset="77"/>
                <a:cs typeface="Arial Black" charset="0"/>
              </a:defRPr>
            </a:lvl1pPr>
          </a:lstStyle>
          <a:p>
            <a:endParaRPr lang="pt-BR"/>
          </a:p>
        </p:txBody>
      </p:sp>
      <p:sp>
        <p:nvSpPr>
          <p:cNvPr id="13" name="Text Placeholder 52">
            <a:extLst>
              <a:ext uri="{FF2B5EF4-FFF2-40B4-BE49-F238E27FC236}">
                <a16:creationId xmlns:a16="http://schemas.microsoft.com/office/drawing/2014/main" id="{2AFAA525-6BF3-2943-8090-DA9E23F994BE}"/>
              </a:ext>
            </a:extLst>
          </p:cNvPr>
          <p:cNvSpPr>
            <a:spLocks noGrp="1"/>
          </p:cNvSpPr>
          <p:nvPr>
            <p:ph type="body" sz="quarter" idx="44"/>
          </p:nvPr>
        </p:nvSpPr>
        <p:spPr>
          <a:xfrm>
            <a:off x="1062098" y="5205619"/>
            <a:ext cx="6305093" cy="336837"/>
          </a:xfrm>
        </p:spPr>
        <p:txBody>
          <a:bodyPr/>
          <a:lstStyle>
            <a:lvl1pPr>
              <a:defRPr lang="en-US" sz="1800" b="1" i="0" kern="1200">
                <a:solidFill>
                  <a:schemeClr val="accent1"/>
                </a:solidFill>
                <a:latin typeface="Graphik" panose="020B0503030202060203" pitchFamily="34" charset="77"/>
                <a:ea typeface="Graphik" panose="020B0503030202060203" pitchFamily="34" charset="77"/>
                <a:cs typeface="Arial Black" charset="0"/>
              </a:defRPr>
            </a:lvl1pPr>
          </a:lstStyle>
          <a:p>
            <a:endParaRPr lang="pt-BR"/>
          </a:p>
        </p:txBody>
      </p:sp>
      <p:sp>
        <p:nvSpPr>
          <p:cNvPr id="14" name="Text Placeholder 53">
            <a:extLst>
              <a:ext uri="{FF2B5EF4-FFF2-40B4-BE49-F238E27FC236}">
                <a16:creationId xmlns:a16="http://schemas.microsoft.com/office/drawing/2014/main" id="{49CD5429-A50E-954B-8A90-DA24FCCF3954}"/>
              </a:ext>
            </a:extLst>
          </p:cNvPr>
          <p:cNvSpPr>
            <a:spLocks noGrp="1"/>
          </p:cNvSpPr>
          <p:nvPr>
            <p:ph type="body" sz="quarter" idx="45"/>
          </p:nvPr>
        </p:nvSpPr>
        <p:spPr>
          <a:xfrm>
            <a:off x="1062098" y="5661912"/>
            <a:ext cx="6305093" cy="336837"/>
          </a:xfrm>
        </p:spPr>
        <p:txBody>
          <a:bodyPr/>
          <a:lstStyle>
            <a:lvl1pPr>
              <a:defRPr lang="en-US" sz="2400" b="1" i="0" kern="1200" dirty="0">
                <a:solidFill>
                  <a:schemeClr val="tx1"/>
                </a:solidFill>
                <a:latin typeface="Graphik" panose="020B0503030202060203" pitchFamily="34" charset="77"/>
                <a:ea typeface="Graphik" panose="020B0503030202060203" pitchFamily="34" charset="77"/>
                <a:cs typeface="Arial Black" charset="0"/>
              </a:defRPr>
            </a:lvl1pPr>
          </a:lstStyle>
          <a:p>
            <a:endParaRPr lang="pt-BR"/>
          </a:p>
        </p:txBody>
      </p:sp>
      <p:sp>
        <p:nvSpPr>
          <p:cNvPr id="15" name="Text Placeholder 54">
            <a:extLst>
              <a:ext uri="{FF2B5EF4-FFF2-40B4-BE49-F238E27FC236}">
                <a16:creationId xmlns:a16="http://schemas.microsoft.com/office/drawing/2014/main" id="{4DB6E403-C378-6F46-B841-04163070BE3D}"/>
              </a:ext>
            </a:extLst>
          </p:cNvPr>
          <p:cNvSpPr>
            <a:spLocks noGrp="1"/>
          </p:cNvSpPr>
          <p:nvPr>
            <p:ph type="body" sz="quarter" idx="46"/>
          </p:nvPr>
        </p:nvSpPr>
        <p:spPr>
          <a:xfrm>
            <a:off x="1062098" y="6035545"/>
            <a:ext cx="6305093" cy="336837"/>
          </a:xfrm>
        </p:spPr>
        <p:txBody>
          <a:bodyPr/>
          <a:lstStyle>
            <a:lvl1pPr>
              <a:defRPr lang="en-US" sz="1800" b="1" i="0" kern="1200" dirty="0">
                <a:solidFill>
                  <a:schemeClr val="accent1"/>
                </a:solidFill>
                <a:latin typeface="Graphik" panose="020B0503030202060203" pitchFamily="34" charset="77"/>
                <a:ea typeface="Graphik" panose="020B0503030202060203" pitchFamily="34" charset="77"/>
                <a:cs typeface="Arial Black" charset="0"/>
              </a:defRPr>
            </a:lvl1pPr>
          </a:lstStyle>
          <a:p>
            <a:endParaRPr lang="pt-BR"/>
          </a:p>
        </p:txBody>
      </p:sp>
      <p:graphicFrame>
        <p:nvGraphicFramePr>
          <p:cNvPr id="16" name="Table 15">
            <a:extLst>
              <a:ext uri="{FF2B5EF4-FFF2-40B4-BE49-F238E27FC236}">
                <a16:creationId xmlns:a16="http://schemas.microsoft.com/office/drawing/2014/main" id="{9B34985E-39D5-A248-8E49-F6AB3314D938}"/>
              </a:ext>
            </a:extLst>
          </p:cNvPr>
          <p:cNvGraphicFramePr>
            <a:graphicFrameLocks noGrp="1"/>
          </p:cNvGraphicFramePr>
          <p:nvPr userDrawn="1">
            <p:extLst>
              <p:ext uri="{D42A27DB-BD31-4B8C-83A1-F6EECF244321}">
                <p14:modId xmlns:p14="http://schemas.microsoft.com/office/powerpoint/2010/main" val="1477398394"/>
              </p:ext>
            </p:extLst>
          </p:nvPr>
        </p:nvGraphicFramePr>
        <p:xfrm>
          <a:off x="355741" y="2296025"/>
          <a:ext cx="548854" cy="4076355"/>
        </p:xfrm>
        <a:graphic>
          <a:graphicData uri="http://schemas.openxmlformats.org/drawingml/2006/table">
            <a:tbl>
              <a:tblPr>
                <a:tableStyleId>{21E4AEA4-8DFA-4A89-87EB-49C32662AFE0}</a:tableStyleId>
              </a:tblPr>
              <a:tblGrid>
                <a:gridCol w="548854">
                  <a:extLst>
                    <a:ext uri="{9D8B030D-6E8A-4147-A177-3AD203B41FA5}">
                      <a16:colId xmlns:a16="http://schemas.microsoft.com/office/drawing/2014/main" val="20000"/>
                    </a:ext>
                  </a:extLst>
                </a:gridCol>
              </a:tblGrid>
              <a:tr h="815271">
                <a:tc>
                  <a:txBody>
                    <a:bodyPr/>
                    <a:lstStyle/>
                    <a:p>
                      <a:pPr algn="ctr"/>
                      <a:r>
                        <a:rPr lang="en-US" sz="2400" b="1" i="0">
                          <a:ln>
                            <a:noFill/>
                          </a:ln>
                          <a:solidFill>
                            <a:schemeClr val="bg1"/>
                          </a:solidFill>
                          <a:latin typeface="Arial Black" charset="0"/>
                          <a:ea typeface="Arial Black" charset="0"/>
                          <a:cs typeface="Arial Black" charset="0"/>
                        </a:rPr>
                        <a:t>1</a:t>
                      </a:r>
                    </a:p>
                  </a:txBody>
                  <a:tcPr marL="91476" marR="91476" marT="45709" marB="45709">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815271">
                <a:tc>
                  <a:txBody>
                    <a:bodyPr/>
                    <a:lstStyle/>
                    <a:p>
                      <a:pPr algn="ctr"/>
                      <a:r>
                        <a:rPr lang="en-US" sz="2400" b="1" i="0">
                          <a:ln>
                            <a:noFill/>
                          </a:ln>
                          <a:solidFill>
                            <a:schemeClr val="bg1"/>
                          </a:solidFill>
                          <a:latin typeface="Arial Black" charset="0"/>
                          <a:ea typeface="Arial Black" charset="0"/>
                          <a:cs typeface="Arial Black" charset="0"/>
                        </a:rPr>
                        <a:t>2</a:t>
                      </a:r>
                    </a:p>
                  </a:txBody>
                  <a:tcPr marL="91476" marR="91476" marT="45709" marB="45709">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1"/>
                  </a:ext>
                </a:extLst>
              </a:tr>
              <a:tr h="815271">
                <a:tc>
                  <a:txBody>
                    <a:bodyPr/>
                    <a:lstStyle/>
                    <a:p>
                      <a:pPr algn="ctr"/>
                      <a:r>
                        <a:rPr lang="en-US" sz="2400" b="1" i="0">
                          <a:ln>
                            <a:noFill/>
                          </a:ln>
                          <a:solidFill>
                            <a:schemeClr val="bg1"/>
                          </a:solidFill>
                          <a:latin typeface="Arial Black" charset="0"/>
                          <a:ea typeface="Arial Black" charset="0"/>
                          <a:cs typeface="Arial Black" charset="0"/>
                        </a:rPr>
                        <a:t>3</a:t>
                      </a:r>
                    </a:p>
                  </a:txBody>
                  <a:tcPr marL="91476" marR="91476" marT="45709" marB="4570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2"/>
                  </a:ext>
                </a:extLst>
              </a:tr>
              <a:tr h="815271">
                <a:tc>
                  <a:txBody>
                    <a:bodyPr/>
                    <a:lstStyle/>
                    <a:p>
                      <a:pPr algn="ctr"/>
                      <a:r>
                        <a:rPr lang="en-US" sz="2400" b="1" i="0">
                          <a:ln>
                            <a:noFill/>
                          </a:ln>
                          <a:solidFill>
                            <a:schemeClr val="bg1"/>
                          </a:solidFill>
                          <a:latin typeface="Arial Black" charset="0"/>
                          <a:ea typeface="Arial Black" charset="0"/>
                          <a:cs typeface="Arial Black" charset="0"/>
                        </a:rPr>
                        <a:t>4</a:t>
                      </a:r>
                    </a:p>
                  </a:txBody>
                  <a:tcPr marL="91476" marR="91476" marT="45709" marB="4570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3"/>
                  </a:ext>
                </a:extLst>
              </a:tr>
              <a:tr h="815271">
                <a:tc>
                  <a:txBody>
                    <a:bodyPr/>
                    <a:lstStyle/>
                    <a:p>
                      <a:pPr algn="ctr"/>
                      <a:r>
                        <a:rPr lang="en-US" sz="2400" b="1" i="0">
                          <a:ln>
                            <a:noFill/>
                          </a:ln>
                          <a:solidFill>
                            <a:schemeClr val="bg1"/>
                          </a:solidFill>
                          <a:latin typeface="Arial Black" charset="0"/>
                          <a:ea typeface="Arial Black" charset="0"/>
                          <a:cs typeface="Arial Black" charset="0"/>
                        </a:rPr>
                        <a:t>5</a:t>
                      </a:r>
                    </a:p>
                  </a:txBody>
                  <a:tcPr marL="91476" marR="91476" marT="45709" marB="45709">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4"/>
                  </a:ext>
                </a:extLst>
              </a:tr>
            </a:tbl>
          </a:graphicData>
        </a:graphic>
      </p:graphicFrame>
      <p:sp>
        <p:nvSpPr>
          <p:cNvPr id="17" name="Title 1">
            <a:extLst>
              <a:ext uri="{FF2B5EF4-FFF2-40B4-BE49-F238E27FC236}">
                <a16:creationId xmlns:a16="http://schemas.microsoft.com/office/drawing/2014/main" id="{E6200ADE-86D2-034B-8218-E71AE96379BA}"/>
              </a:ext>
            </a:extLst>
          </p:cNvPr>
          <p:cNvSpPr>
            <a:spLocks noGrp="1"/>
          </p:cNvSpPr>
          <p:nvPr>
            <p:ph type="title" hasCustomPrompt="1"/>
          </p:nvPr>
        </p:nvSpPr>
        <p:spPr>
          <a:xfrm>
            <a:off x="355741" y="554272"/>
            <a:ext cx="11474881" cy="1290430"/>
          </a:xfrm>
        </p:spPr>
        <p:txBody>
          <a:bodyPr/>
          <a:lstStyle>
            <a:lvl1pPr algn="l">
              <a:defRPr sz="11498" b="0" i="0">
                <a:solidFill>
                  <a:schemeClr val="accent1"/>
                </a:solidFill>
                <a:latin typeface="Graphik Black" panose="020B0A03030202060203" pitchFamily="34" charset="0"/>
              </a:defRPr>
            </a:lvl1pPr>
          </a:lstStyle>
          <a:p>
            <a:r>
              <a:rPr lang="pt-BR"/>
              <a:t>AGENDA</a:t>
            </a:r>
          </a:p>
        </p:txBody>
      </p:sp>
    </p:spTree>
    <p:extLst>
      <p:ext uri="{BB962C8B-B14F-4D97-AF65-F5344CB8AC3E}">
        <p14:creationId xmlns:p14="http://schemas.microsoft.com/office/powerpoint/2010/main" val="2001815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1.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34"/>
            <a:ext cx="12192000" cy="6853734"/>
          </a:xfrm>
          <a:prstGeom prst="rect">
            <a:avLst/>
          </a:prstGeom>
        </p:spPr>
      </p:pic>
      <p:sp>
        <p:nvSpPr>
          <p:cNvPr id="2" name="Footer Placeholder 1"/>
          <p:cNvSpPr>
            <a:spLocks noGrp="1"/>
          </p:cNvSpPr>
          <p:nvPr>
            <p:ph type="ftr" sz="quarter" idx="31"/>
          </p:nvPr>
        </p:nvSpPr>
        <p:spPr/>
        <p:txBody>
          <a:bodyPr/>
          <a:lstStyle>
            <a:lvl1pPr>
              <a:defRPr>
                <a:solidFill>
                  <a:schemeClr val="tx1">
                    <a:alpha val="50000"/>
                  </a:schemeClr>
                </a:solidFill>
              </a:defRPr>
            </a:lvl1pPr>
          </a:lstStyle>
          <a:p>
            <a:r>
              <a:rPr lang="pt-BR"/>
              <a:t>Copyright © 2019 Accenture. All rights reserved.</a:t>
            </a:r>
          </a:p>
        </p:txBody>
      </p:sp>
      <p:sp>
        <p:nvSpPr>
          <p:cNvPr id="3" name="Slide Number Placeholder 2"/>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
        <p:nvSpPr>
          <p:cNvPr id="8" name="Text Placeholder 7"/>
          <p:cNvSpPr>
            <a:spLocks noGrp="1"/>
          </p:cNvSpPr>
          <p:nvPr>
            <p:ph type="body" sz="quarter" idx="33" hasCustomPrompt="1"/>
          </p:nvPr>
        </p:nvSpPr>
        <p:spPr>
          <a:xfrm>
            <a:off x="586017" y="1280817"/>
            <a:ext cx="7275179" cy="4307478"/>
          </a:xfrm>
        </p:spPr>
        <p:txBody>
          <a:bodyPr/>
          <a:lstStyle>
            <a:lvl1pPr marL="347593" marR="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b="0" i="0">
                <a:solidFill>
                  <a:schemeClr val="bg2">
                    <a:lumMod val="60000"/>
                    <a:lumOff val="40000"/>
                  </a:schemeClr>
                </a:solidFill>
                <a:latin typeface="Graphik Black" panose="020B0503030202060203" pitchFamily="34" charset="77"/>
              </a:defRPr>
            </a:lvl1pPr>
            <a:lvl2pPr marL="0" indent="0">
              <a:lnSpc>
                <a:spcPct val="90000"/>
              </a:lnSpc>
              <a:spcBef>
                <a:spcPts val="1200"/>
              </a:spcBef>
              <a:buNone/>
              <a:defRPr>
                <a:solidFill>
                  <a:schemeClr val="bg2">
                    <a:lumMod val="60000"/>
                    <a:lumOff val="40000"/>
                  </a:schemeClr>
                </a:solidFill>
                <a:latin typeface="Arial Black" panose="020B0A04020102020204" pitchFamily="34" charset="0"/>
              </a:defRPr>
            </a:lvl2pPr>
            <a:lvl3pPr>
              <a:lnSpc>
                <a:spcPct val="90000"/>
              </a:lnSpc>
              <a:spcBef>
                <a:spcPts val="1200"/>
              </a:spcBef>
              <a:defRPr>
                <a:solidFill>
                  <a:schemeClr val="bg2">
                    <a:lumMod val="60000"/>
                    <a:lumOff val="40000"/>
                  </a:schemeClr>
                </a:solidFill>
                <a:latin typeface="Arial Black" panose="020B0A04020102020204" pitchFamily="34" charset="0"/>
              </a:defRPr>
            </a:lvl3pPr>
            <a:lvl4pPr>
              <a:lnSpc>
                <a:spcPct val="90000"/>
              </a:lnSpc>
              <a:spcBef>
                <a:spcPts val="1200"/>
              </a:spcBef>
              <a:defRPr>
                <a:solidFill>
                  <a:schemeClr val="bg2">
                    <a:lumMod val="60000"/>
                    <a:lumOff val="40000"/>
                  </a:schemeClr>
                </a:solidFill>
                <a:latin typeface="Arial Black" panose="020B0A04020102020204" pitchFamily="34" charset="0"/>
              </a:defRPr>
            </a:lvl4pPr>
            <a:lvl5pPr>
              <a:lnSpc>
                <a:spcPct val="90000"/>
              </a:lnSpc>
              <a:spcBef>
                <a:spcPts val="1200"/>
              </a:spcBef>
              <a:defRPr>
                <a:solidFill>
                  <a:schemeClr val="bg2">
                    <a:lumMod val="60000"/>
                    <a:lumOff val="40000"/>
                  </a:schemeClr>
                </a:solidFill>
                <a:latin typeface="Arial Black" panose="020B0A04020102020204" pitchFamily="34" charset="0"/>
              </a:defRPr>
            </a:lvl5pPr>
          </a:lstStyle>
          <a:p>
            <a:pPr lvl="0"/>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p>
          <a:p>
            <a:pPr marL="347593" marR="0" lvl="0" indent="-347593"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pt-BR"/>
              <a:t>Insert item at 18pt minimum 16pt</a:t>
            </a:r>
            <a:endParaRPr lang="pt-BR" b="1"/>
          </a:p>
          <a:p>
            <a:pPr lvl="0"/>
            <a:endParaRPr lang="pt-BR"/>
          </a:p>
        </p:txBody>
      </p:sp>
    </p:spTree>
    <p:extLst>
      <p:ext uri="{BB962C8B-B14F-4D97-AF65-F5344CB8AC3E}">
        <p14:creationId xmlns:p14="http://schemas.microsoft.com/office/powerpoint/2010/main" val="307041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1.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870269-892A-B648-A11B-E3399FB5832E}"/>
              </a:ext>
            </a:extLst>
          </p:cNvPr>
          <p:cNvSpPr/>
          <p:nvPr userDrawn="1"/>
        </p:nvSpPr>
        <p:spPr>
          <a:xfrm>
            <a:off x="3884201" y="0"/>
            <a:ext cx="8307800" cy="6858000"/>
          </a:xfrm>
          <a:prstGeom prst="rect">
            <a:avLst/>
          </a:prstGeom>
          <a:solidFill>
            <a:schemeClr val="accent1"/>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800" b="0" i="0">
              <a:latin typeface="Graphik Regular" panose="020B0503030202060203" pitchFamily="34" charset="77"/>
            </a:endParaRPr>
          </a:p>
        </p:txBody>
      </p:sp>
      <p:sp>
        <p:nvSpPr>
          <p:cNvPr id="4" name="Footer Placeholder 3"/>
          <p:cNvSpPr>
            <a:spLocks noGrp="1"/>
          </p:cNvSpPr>
          <p:nvPr>
            <p:ph type="ftr" sz="quarter" idx="10"/>
          </p:nvPr>
        </p:nvSpPr>
        <p:spPr/>
        <p:txBody>
          <a:bodyPr/>
          <a:lstStyle>
            <a:lvl1pPr>
              <a:defRPr>
                <a:solidFill>
                  <a:schemeClr val="bg1">
                    <a:alpha val="50000"/>
                  </a:schemeClr>
                </a:solidFill>
              </a:defRPr>
            </a:lvl1pPr>
          </a:lstStyle>
          <a:p>
            <a:r>
              <a:rPr lang="pt-BR"/>
              <a:t>Copyright © 2019 Accenture. All rights reserved.</a:t>
            </a:r>
          </a:p>
        </p:txBody>
      </p:sp>
      <p:sp>
        <p:nvSpPr>
          <p:cNvPr id="5" name="Slide Number Placeholder 4"/>
          <p:cNvSpPr>
            <a:spLocks noGrp="1"/>
          </p:cNvSpPr>
          <p:nvPr>
            <p:ph type="sldNum" sz="quarter" idx="11"/>
          </p:nvPr>
        </p:nvSpPr>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
        <p:nvSpPr>
          <p:cNvPr id="72" name="Text Placeholder 71"/>
          <p:cNvSpPr>
            <a:spLocks noGrp="1"/>
          </p:cNvSpPr>
          <p:nvPr>
            <p:ph type="body" sz="quarter" idx="12" hasCustomPrompt="1"/>
          </p:nvPr>
        </p:nvSpPr>
        <p:spPr>
          <a:xfrm>
            <a:off x="4287925" y="1695645"/>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73" name="Text Placeholder 71"/>
          <p:cNvSpPr>
            <a:spLocks noGrp="1"/>
          </p:cNvSpPr>
          <p:nvPr>
            <p:ph type="body" sz="quarter" idx="13" hasCustomPrompt="1"/>
          </p:nvPr>
        </p:nvSpPr>
        <p:spPr>
          <a:xfrm>
            <a:off x="6911299" y="1695645"/>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74" name="Text Placeholder 71"/>
          <p:cNvSpPr>
            <a:spLocks noGrp="1"/>
          </p:cNvSpPr>
          <p:nvPr>
            <p:ph type="body" sz="quarter" idx="14" hasCustomPrompt="1"/>
          </p:nvPr>
        </p:nvSpPr>
        <p:spPr>
          <a:xfrm>
            <a:off x="9535272" y="1695645"/>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75" name="Text Placeholder 71"/>
          <p:cNvSpPr>
            <a:spLocks noGrp="1"/>
          </p:cNvSpPr>
          <p:nvPr>
            <p:ph type="body" sz="quarter" idx="15" hasCustomPrompt="1"/>
          </p:nvPr>
        </p:nvSpPr>
        <p:spPr>
          <a:xfrm>
            <a:off x="4287925" y="3613748"/>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76" name="Text Placeholder 71"/>
          <p:cNvSpPr>
            <a:spLocks noGrp="1"/>
          </p:cNvSpPr>
          <p:nvPr>
            <p:ph type="body" sz="quarter" idx="16" hasCustomPrompt="1"/>
          </p:nvPr>
        </p:nvSpPr>
        <p:spPr>
          <a:xfrm>
            <a:off x="6911299" y="3613748"/>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77" name="Text Placeholder 71"/>
          <p:cNvSpPr>
            <a:spLocks noGrp="1"/>
          </p:cNvSpPr>
          <p:nvPr>
            <p:ph type="body" sz="quarter" idx="17" hasCustomPrompt="1"/>
          </p:nvPr>
        </p:nvSpPr>
        <p:spPr>
          <a:xfrm>
            <a:off x="9535272" y="3613748"/>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78" name="Text Placeholder 71"/>
          <p:cNvSpPr>
            <a:spLocks noGrp="1"/>
          </p:cNvSpPr>
          <p:nvPr>
            <p:ph type="body" sz="quarter" idx="18" hasCustomPrompt="1"/>
          </p:nvPr>
        </p:nvSpPr>
        <p:spPr>
          <a:xfrm>
            <a:off x="4287925" y="5492059"/>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79" name="Text Placeholder 71"/>
          <p:cNvSpPr>
            <a:spLocks noGrp="1"/>
          </p:cNvSpPr>
          <p:nvPr>
            <p:ph type="body" sz="quarter" idx="19" hasCustomPrompt="1"/>
          </p:nvPr>
        </p:nvSpPr>
        <p:spPr>
          <a:xfrm>
            <a:off x="6911299" y="5492059"/>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80" name="Text Placeholder 71"/>
          <p:cNvSpPr>
            <a:spLocks noGrp="1"/>
          </p:cNvSpPr>
          <p:nvPr>
            <p:ph type="body" sz="quarter" idx="20" hasCustomPrompt="1"/>
          </p:nvPr>
        </p:nvSpPr>
        <p:spPr>
          <a:xfrm>
            <a:off x="9535272" y="5492059"/>
            <a:ext cx="2304363" cy="601523"/>
          </a:xfrm>
        </p:spPr>
        <p:txBody>
          <a:bodyPr/>
          <a:lstStyle>
            <a:lvl1pPr>
              <a:lnSpc>
                <a:spcPct val="90000"/>
              </a:lnSpc>
              <a:defRPr sz="1600" b="0" i="0">
                <a:solidFill>
                  <a:schemeClr val="bg1"/>
                </a:solidFill>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pt-BR"/>
              <a:t>Insert item16pt minimum 14pt maximum 3 lines</a:t>
            </a:r>
          </a:p>
        </p:txBody>
      </p:sp>
      <p:sp>
        <p:nvSpPr>
          <p:cNvPr id="102" name="Text Placeholder 101"/>
          <p:cNvSpPr>
            <a:spLocks noGrp="1"/>
          </p:cNvSpPr>
          <p:nvPr>
            <p:ph type="body" sz="quarter" idx="21" hasCustomPrompt="1"/>
          </p:nvPr>
        </p:nvSpPr>
        <p:spPr>
          <a:xfrm>
            <a:off x="6911299" y="779571"/>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02</a:t>
            </a:r>
          </a:p>
        </p:txBody>
      </p:sp>
      <p:sp>
        <p:nvSpPr>
          <p:cNvPr id="103" name="Text Placeholder 101"/>
          <p:cNvSpPr>
            <a:spLocks noGrp="1"/>
          </p:cNvSpPr>
          <p:nvPr>
            <p:ph type="body" sz="quarter" idx="22" hasCustomPrompt="1"/>
          </p:nvPr>
        </p:nvSpPr>
        <p:spPr>
          <a:xfrm>
            <a:off x="4287925" y="779571"/>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01</a:t>
            </a:r>
          </a:p>
        </p:txBody>
      </p:sp>
      <p:sp>
        <p:nvSpPr>
          <p:cNvPr id="104" name="Text Placeholder 101"/>
          <p:cNvSpPr>
            <a:spLocks noGrp="1"/>
          </p:cNvSpPr>
          <p:nvPr>
            <p:ph type="body" sz="quarter" idx="23" hasCustomPrompt="1"/>
          </p:nvPr>
        </p:nvSpPr>
        <p:spPr>
          <a:xfrm>
            <a:off x="9526893" y="779571"/>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03</a:t>
            </a:r>
          </a:p>
        </p:txBody>
      </p:sp>
      <p:sp>
        <p:nvSpPr>
          <p:cNvPr id="105" name="Text Placeholder 101"/>
          <p:cNvSpPr>
            <a:spLocks noGrp="1"/>
          </p:cNvSpPr>
          <p:nvPr>
            <p:ph type="body" sz="quarter" idx="24" hasCustomPrompt="1"/>
          </p:nvPr>
        </p:nvSpPr>
        <p:spPr>
          <a:xfrm>
            <a:off x="6911299" y="2718263"/>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05</a:t>
            </a:r>
          </a:p>
        </p:txBody>
      </p:sp>
      <p:sp>
        <p:nvSpPr>
          <p:cNvPr id="106" name="Text Placeholder 101"/>
          <p:cNvSpPr>
            <a:spLocks noGrp="1"/>
          </p:cNvSpPr>
          <p:nvPr>
            <p:ph type="body" sz="quarter" idx="25" hasCustomPrompt="1"/>
          </p:nvPr>
        </p:nvSpPr>
        <p:spPr>
          <a:xfrm>
            <a:off x="4287925" y="2718263"/>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04</a:t>
            </a:r>
          </a:p>
        </p:txBody>
      </p:sp>
      <p:sp>
        <p:nvSpPr>
          <p:cNvPr id="107" name="Text Placeholder 101"/>
          <p:cNvSpPr>
            <a:spLocks noGrp="1"/>
          </p:cNvSpPr>
          <p:nvPr>
            <p:ph type="body" sz="quarter" idx="26" hasCustomPrompt="1"/>
          </p:nvPr>
        </p:nvSpPr>
        <p:spPr>
          <a:xfrm>
            <a:off x="9526893" y="2718263"/>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06</a:t>
            </a:r>
          </a:p>
        </p:txBody>
      </p:sp>
      <p:sp>
        <p:nvSpPr>
          <p:cNvPr id="108" name="Text Placeholder 101"/>
          <p:cNvSpPr>
            <a:spLocks noGrp="1"/>
          </p:cNvSpPr>
          <p:nvPr>
            <p:ph type="body" sz="quarter" idx="27" hasCustomPrompt="1"/>
          </p:nvPr>
        </p:nvSpPr>
        <p:spPr>
          <a:xfrm>
            <a:off x="6911299" y="4586279"/>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08</a:t>
            </a:r>
          </a:p>
        </p:txBody>
      </p:sp>
      <p:sp>
        <p:nvSpPr>
          <p:cNvPr id="109" name="Text Placeholder 101"/>
          <p:cNvSpPr>
            <a:spLocks noGrp="1"/>
          </p:cNvSpPr>
          <p:nvPr>
            <p:ph type="body" sz="quarter" idx="28" hasCustomPrompt="1"/>
          </p:nvPr>
        </p:nvSpPr>
        <p:spPr>
          <a:xfrm>
            <a:off x="4287925" y="4586279"/>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07</a:t>
            </a:r>
          </a:p>
        </p:txBody>
      </p:sp>
      <p:sp>
        <p:nvSpPr>
          <p:cNvPr id="110" name="Text Placeholder 101"/>
          <p:cNvSpPr>
            <a:spLocks noGrp="1"/>
          </p:cNvSpPr>
          <p:nvPr>
            <p:ph type="body" sz="quarter" idx="29" hasCustomPrompt="1"/>
          </p:nvPr>
        </p:nvSpPr>
        <p:spPr>
          <a:xfrm>
            <a:off x="9526893" y="4586279"/>
            <a:ext cx="1326081" cy="842767"/>
          </a:xfrm>
        </p:spPr>
        <p:txBody>
          <a:bodyPr/>
          <a:lstStyle>
            <a:lvl1pPr>
              <a:defRPr sz="5399" b="0" i="0">
                <a:solidFill>
                  <a:schemeClr val="bg1"/>
                </a:solidFill>
                <a:latin typeface="Graphik Black" panose="020B0503030202060203" pitchFamily="34" charset="77"/>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pt-BR"/>
              <a:t>09</a:t>
            </a:r>
          </a:p>
        </p:txBody>
      </p:sp>
      <p:sp>
        <p:nvSpPr>
          <p:cNvPr id="25" name="Title 1">
            <a:extLst>
              <a:ext uri="{FF2B5EF4-FFF2-40B4-BE49-F238E27FC236}">
                <a16:creationId xmlns:a16="http://schemas.microsoft.com/office/drawing/2014/main" id="{94198409-95F4-164B-AEFE-AE08D7AC4A95}"/>
              </a:ext>
            </a:extLst>
          </p:cNvPr>
          <p:cNvSpPr>
            <a:spLocks noGrp="1"/>
          </p:cNvSpPr>
          <p:nvPr>
            <p:ph type="title" hasCustomPrompt="1"/>
          </p:nvPr>
        </p:nvSpPr>
        <p:spPr>
          <a:xfrm>
            <a:off x="425171" y="2266132"/>
            <a:ext cx="3290151" cy="1501938"/>
          </a:xfrm>
        </p:spPr>
        <p:txBody>
          <a:bodyPr vert="horz" lIns="0" tIns="91440" rIns="0" bIns="0" rtlCol="0">
            <a:noAutofit/>
          </a:bodyPr>
          <a:lstStyle>
            <a:lvl1pPr>
              <a:defRPr lang="en-US" sz="3999" b="0" i="0" dirty="0">
                <a:solidFill>
                  <a:schemeClr val="accent1"/>
                </a:solidFill>
                <a:ea typeface="Roboto" panose="02000000000000000000" pitchFamily="2" charset="0"/>
              </a:defRPr>
            </a:lvl1pPr>
          </a:lstStyle>
          <a:p>
            <a:pPr marL="0" lvl="0" indent="0">
              <a:lnSpc>
                <a:spcPct val="70000"/>
              </a:lnSpc>
              <a:spcBef>
                <a:spcPts val="120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4181251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1.4">
    <p:bg>
      <p:bgPr>
        <a:solidFill>
          <a:schemeClr val="accent1"/>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latin typeface="Graphik" panose="020B0503030202060203" pitchFamily="34" charset="77"/>
              </a:defRPr>
            </a:lvl1pPr>
          </a:lstStyle>
          <a:p>
            <a:r>
              <a:rPr lang="pt-BR"/>
              <a:t>Copyright © 2019 Accenture. All rights reserved.</a:t>
            </a:r>
          </a:p>
        </p:txBody>
      </p:sp>
      <p:sp>
        <p:nvSpPr>
          <p:cNvPr id="7" name="Slide Number Placeholder 6"/>
          <p:cNvSpPr>
            <a:spLocks noGrp="1"/>
          </p:cNvSpPr>
          <p:nvPr>
            <p:ph type="sldNum" sz="quarter" idx="12"/>
          </p:nvPr>
        </p:nvSpPr>
        <p:spPr/>
        <p:txBody>
          <a:bodyPr/>
          <a:lstStyle>
            <a:lvl1pPr>
              <a:defRPr>
                <a:latin typeface="Graphik" panose="020B0503030202060203" pitchFamily="34" charset="77"/>
              </a:defRPr>
            </a:lvl1pPr>
          </a:lstStyle>
          <a:p>
            <a:fld id="{4F9AC08D-23A9-440E-BCB9-AA1E9877CC38}" type="slidenum">
              <a:rPr lang="pt-BR" smtClean="0"/>
              <a:pPr/>
              <a:t>‹nº›</a:t>
            </a:fld>
            <a:endParaRPr lang="pt-BR"/>
          </a:p>
        </p:txBody>
      </p:sp>
      <p:sp>
        <p:nvSpPr>
          <p:cNvPr id="18" name="Text Placeholder 8">
            <a:extLst>
              <a:ext uri="{FF2B5EF4-FFF2-40B4-BE49-F238E27FC236}">
                <a16:creationId xmlns:a16="http://schemas.microsoft.com/office/drawing/2014/main" id="{B7E8D271-0187-7D4F-BBE3-448D6C367134}"/>
              </a:ext>
            </a:extLst>
          </p:cNvPr>
          <p:cNvSpPr>
            <a:spLocks noGrp="1"/>
          </p:cNvSpPr>
          <p:nvPr>
            <p:ph type="body" sz="quarter" idx="30" hasCustomPrompt="1"/>
          </p:nvPr>
        </p:nvSpPr>
        <p:spPr>
          <a:xfrm>
            <a:off x="2318658" y="1269500"/>
            <a:ext cx="9514604" cy="4319000"/>
          </a:xfrm>
        </p:spPr>
        <p:txBody>
          <a:bodyPr numCol="1" spcCol="179984" anchor="ctr">
            <a:noAutofit/>
          </a:bodyPr>
          <a:lstStyle>
            <a:lvl1pPr marL="359928" marR="0" indent="-359928" algn="l" defTabSz="914217" rtl="0" eaLnBrk="1" fontAlgn="base" latinLnBrk="0" hangingPunct="1">
              <a:lnSpc>
                <a:spcPct val="90000"/>
              </a:lnSpc>
              <a:spcBef>
                <a:spcPts val="1200"/>
              </a:spcBef>
              <a:spcAft>
                <a:spcPct val="0"/>
              </a:spcAft>
              <a:buClrTx/>
              <a:buSzTx/>
              <a:buFont typeface="Arial" panose="020B0604020202020204" pitchFamily="34" charset="0"/>
              <a:buChar char="█"/>
              <a:tabLst/>
              <a:defRPr sz="1800" b="1" i="0" cap="all" baseline="0">
                <a:solidFill>
                  <a:schemeClr val="bg1"/>
                </a:solidFill>
                <a:latin typeface="Graphik" panose="020B0503030202060203" pitchFamily="34" charset="77"/>
              </a:defRPr>
            </a:lvl1pPr>
            <a:lvl2pPr marL="355500" indent="-355500">
              <a:buFont typeface="Arial" panose="020B0604020202020204" pitchFamily="34" charset="0"/>
              <a:buChar char="█"/>
              <a:defRPr sz="1800" b="1" baseline="0">
                <a:solidFill>
                  <a:schemeClr val="bg1"/>
                </a:solidFill>
              </a:defRPr>
            </a:lvl2pPr>
          </a:lstStyle>
          <a:p>
            <a:r>
              <a:rPr lang="pt-BR" sz="1800"/>
              <a:t>INSERT ITEM AT 18PT MINIMUM 16PT, CURRENT AT 100% WHITE, OTHERS RIGHT CLICK &gt; FORMAT TEXT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a:p>
            <a:r>
              <a:rPr lang="pt-BR">
                <a:solidFill>
                  <a:schemeClr val="bg1">
                    <a:alpha val="50000"/>
                  </a:schemeClr>
                </a:solidFill>
              </a:rPr>
              <a:t>OTHER ITEM right-click &gt; Format Text Effects &gt; 50% TRANSP</a:t>
            </a:r>
          </a:p>
        </p:txBody>
      </p:sp>
    </p:spTree>
    <p:extLst>
      <p:ext uri="{BB962C8B-B14F-4D97-AF65-F5344CB8AC3E}">
        <p14:creationId xmlns:p14="http://schemas.microsoft.com/office/powerpoint/2010/main" val="34122559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1.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33469734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1.2">
    <p:bg>
      <p:bgPr>
        <a:solidFill>
          <a:srgbClr val="F5F5F5"/>
        </a:solidFill>
        <a:effectLst/>
      </p:bgPr>
    </p:bg>
    <p:spTree>
      <p:nvGrpSpPr>
        <p:cNvPr id="1" name=""/>
        <p:cNvGrpSpPr/>
        <p:nvPr/>
      </p:nvGrpSpPr>
      <p:grpSpPr>
        <a:xfrm>
          <a:off x="0" y="0"/>
          <a:ext cx="0" cy="0"/>
          <a:chOff x="0" y="0"/>
          <a:chExt cx="0" cy="0"/>
        </a:xfrm>
      </p:grpSpPr>
      <p:pic>
        <p:nvPicPr>
          <p:cNvPr id="12" name="Acc_MobilityBLACK"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827" y="541385"/>
            <a:ext cx="3430214" cy="527557"/>
          </a:xfrm>
          <a:prstGeom prst="rect">
            <a:avLst/>
          </a:prstGeom>
        </p:spPr>
      </p:pic>
      <p:pic>
        <p:nvPicPr>
          <p:cNvPr id="13" name="Acc_InteractiveBLACK"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4486" y="551413"/>
            <a:ext cx="3443260" cy="518866"/>
          </a:xfrm>
          <a:prstGeom prst="rect">
            <a:avLst/>
          </a:prstGeom>
        </p:spPr>
      </p:pic>
      <p:pic>
        <p:nvPicPr>
          <p:cNvPr id="14" name="Acc_AnalyticsBLACK" hidden="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96099" y="541708"/>
            <a:ext cx="3428941" cy="528482"/>
          </a:xfrm>
          <a:prstGeom prst="rect">
            <a:avLst/>
          </a:prstGeom>
        </p:spPr>
      </p:pic>
      <p:sp>
        <p:nvSpPr>
          <p:cNvPr id="5" name="Footer Placeholder 3">
            <a:extLst>
              <a:ext uri="{FF2B5EF4-FFF2-40B4-BE49-F238E27FC236}">
                <a16:creationId xmlns:a16="http://schemas.microsoft.com/office/drawing/2014/main" id="{616E7BEF-8EE7-124E-900A-83ED87620077}"/>
              </a:ext>
            </a:extLst>
          </p:cNvPr>
          <p:cNvSpPr>
            <a:spLocks noGrp="1"/>
          </p:cNvSpPr>
          <p:nvPr>
            <p:ph type="ftr" sz="quarter" idx="34"/>
          </p:nvPr>
        </p:nvSpPr>
        <p:spPr>
          <a:xfrm>
            <a:off x="7391584" y="6537399"/>
            <a:ext cx="4141956" cy="161962"/>
          </a:xfrm>
        </p:spPr>
        <p:txBody>
          <a:bodyPr/>
          <a:lstStyle>
            <a:lvl1pPr>
              <a:defRPr/>
            </a:lvl1pPr>
          </a:lstStyle>
          <a:p>
            <a:r>
              <a:rPr lang="pt-BR"/>
              <a:t>Copyright © 2019 Accenture. All rights reserved.</a:t>
            </a:r>
          </a:p>
        </p:txBody>
      </p:sp>
      <p:sp>
        <p:nvSpPr>
          <p:cNvPr id="6" name="Slide Number Placeholder 6">
            <a:extLst>
              <a:ext uri="{FF2B5EF4-FFF2-40B4-BE49-F238E27FC236}">
                <a16:creationId xmlns:a16="http://schemas.microsoft.com/office/drawing/2014/main" id="{2BB429A3-9692-C847-9424-99E2FEFBF021}"/>
              </a:ext>
            </a:extLst>
          </p:cNvPr>
          <p:cNvSpPr>
            <a:spLocks noGrp="1"/>
          </p:cNvSpPr>
          <p:nvPr>
            <p:ph type="sldNum" sz="quarter" idx="35"/>
          </p:nvPr>
        </p:nvSpPr>
        <p:spPr>
          <a:xfrm flipH="1">
            <a:off x="11617001" y="6537474"/>
            <a:ext cx="216084" cy="161888"/>
          </a:xfrm>
        </p:spPr>
        <p:txBody>
          <a:body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981212568"/>
      </p:ext>
    </p:extLst>
  </p:cSld>
  <p:clrMapOvr>
    <a:masterClrMapping/>
  </p:clrMapOvr>
  <p:extLst>
    <p:ext uri="{DCECCB84-F9BA-43D5-87BE-67443E8EF086}">
      <p15:sldGuideLst xmlns:p15="http://schemas.microsoft.com/office/powerpoint/2012/main">
        <p15:guide id="1" pos="6968">
          <p15:clr>
            <a:srgbClr val="5ACBF0"/>
          </p15:clr>
        </p15:guide>
        <p15:guide id="2" pos="70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1.3">
    <p:bg>
      <p:bgPr>
        <a:solidFill>
          <a:srgbClr val="C0C0C0"/>
        </a:solidFill>
        <a:effectLst/>
      </p:bgPr>
    </p:bg>
    <p:spTree>
      <p:nvGrpSpPr>
        <p:cNvPr id="1" name=""/>
        <p:cNvGrpSpPr/>
        <p:nvPr/>
      </p:nvGrpSpPr>
      <p:grpSpPr>
        <a:xfrm>
          <a:off x="0" y="0"/>
          <a:ext cx="0" cy="0"/>
          <a:chOff x="0" y="0"/>
          <a:chExt cx="0" cy="0"/>
        </a:xfrm>
      </p:grpSpPr>
      <p:sp>
        <p:nvSpPr>
          <p:cNvPr id="5" name="Footer Placeholder 1"/>
          <p:cNvSpPr>
            <a:spLocks noGrp="1"/>
          </p:cNvSpPr>
          <p:nvPr>
            <p:ph type="ftr" sz="quarter" idx="34"/>
          </p:nvPr>
        </p:nvSpPr>
        <p:spPr>
          <a:xfrm>
            <a:off x="7391584" y="6537399"/>
            <a:ext cx="4141956" cy="161962"/>
          </a:xfrm>
        </p:spPr>
        <p:txBody>
          <a:bodyPr/>
          <a:lstStyle>
            <a:lvl1pPr>
              <a:defRPr>
                <a:solidFill>
                  <a:schemeClr val="bg1">
                    <a:alpha val="50000"/>
                  </a:schemeClr>
                </a:solidFill>
              </a:defRPr>
            </a:lvl1pPr>
          </a:lstStyle>
          <a:p>
            <a:r>
              <a:rPr lang="pt-BR"/>
              <a:t>Copyright © 2019 Accenture. All rights reserved.</a:t>
            </a:r>
          </a:p>
        </p:txBody>
      </p:sp>
      <p:sp>
        <p:nvSpPr>
          <p:cNvPr id="9" name="Slide Number Placeholder 2"/>
          <p:cNvSpPr>
            <a:spLocks noGrp="1"/>
          </p:cNvSpPr>
          <p:nvPr>
            <p:ph type="sldNum" sz="quarter" idx="35"/>
          </p:nvPr>
        </p:nvSpPr>
        <p:spPr>
          <a:xfrm flipH="1">
            <a:off x="11617001" y="6537474"/>
            <a:ext cx="216084" cy="161888"/>
          </a:xfrm>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804530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1.4">
    <p:bg>
      <p:bgPr>
        <a:solidFill>
          <a:srgbClr val="979797"/>
        </a:solidFill>
        <a:effectLst/>
      </p:bgPr>
    </p:bg>
    <p:spTree>
      <p:nvGrpSpPr>
        <p:cNvPr id="1" name=""/>
        <p:cNvGrpSpPr/>
        <p:nvPr/>
      </p:nvGrpSpPr>
      <p:grpSpPr>
        <a:xfrm>
          <a:off x="0" y="0"/>
          <a:ext cx="0" cy="0"/>
          <a:chOff x="0" y="0"/>
          <a:chExt cx="0" cy="0"/>
        </a:xfrm>
      </p:grpSpPr>
      <p:sp>
        <p:nvSpPr>
          <p:cNvPr id="5" name="Footer Placeholder 1"/>
          <p:cNvSpPr>
            <a:spLocks noGrp="1"/>
          </p:cNvSpPr>
          <p:nvPr>
            <p:ph type="ftr" sz="quarter" idx="34"/>
          </p:nvPr>
        </p:nvSpPr>
        <p:spPr>
          <a:xfrm>
            <a:off x="7391584" y="6537399"/>
            <a:ext cx="4141956" cy="161962"/>
          </a:xfrm>
        </p:spPr>
        <p:txBody>
          <a:bodyPr/>
          <a:lstStyle>
            <a:lvl1pPr>
              <a:defRPr>
                <a:solidFill>
                  <a:schemeClr val="bg1">
                    <a:alpha val="50000"/>
                  </a:schemeClr>
                </a:solidFill>
              </a:defRPr>
            </a:lvl1pPr>
          </a:lstStyle>
          <a:p>
            <a:r>
              <a:rPr lang="pt-BR"/>
              <a:t>Copyright © 2019 Accenture. All rights reserved.</a:t>
            </a:r>
          </a:p>
        </p:txBody>
      </p:sp>
      <p:sp>
        <p:nvSpPr>
          <p:cNvPr id="9" name="Slide Number Placeholder 2"/>
          <p:cNvSpPr>
            <a:spLocks noGrp="1"/>
          </p:cNvSpPr>
          <p:nvPr>
            <p:ph type="sldNum" sz="quarter" idx="35"/>
          </p:nvPr>
        </p:nvSpPr>
        <p:spPr>
          <a:xfrm flipH="1">
            <a:off x="11617001" y="6537474"/>
            <a:ext cx="216084" cy="161888"/>
          </a:xfrm>
        </p:spPr>
        <p:txBody>
          <a:bodyPr/>
          <a:lstStyle>
            <a:lvl1pPr>
              <a:defRPr>
                <a:solidFill>
                  <a:schemeClr val="bg1">
                    <a:alpha val="50000"/>
                  </a:schemeClr>
                </a:solidFill>
              </a:defRPr>
            </a:lvl1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3088598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1.5">
    <p:bg>
      <p:bgPr>
        <a:solidFill>
          <a:schemeClr val="accent2"/>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pt-BR"/>
              <a:t>Copyright © 2019 Accenture. All rights reserved.</a:t>
            </a:r>
          </a:p>
        </p:txBody>
      </p:sp>
      <p:sp>
        <p:nvSpPr>
          <p:cNvPr id="5" name="Slide Number Placeholder 4"/>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794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8ACCB3F-F2D9-4869-B680-AF2B43423D59}"/>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3" name="Espaço Reservado para Rodapé 2">
            <a:extLst>
              <a:ext uri="{FF2B5EF4-FFF2-40B4-BE49-F238E27FC236}">
                <a16:creationId xmlns:a16="http://schemas.microsoft.com/office/drawing/2014/main" id="{154FA056-ADC9-4EC1-810B-877E30FE9590}"/>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2166224-6FFD-4CD0-AF75-B54117B77950}"/>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5" name="Slide Number Placeholder 4">
            <a:extLst>
              <a:ext uri="{FF2B5EF4-FFF2-40B4-BE49-F238E27FC236}">
                <a16:creationId xmlns:a16="http://schemas.microsoft.com/office/drawing/2014/main" id="{B25DFC75-2C2F-4951-A439-9BB106AC6087}"/>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6834464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1.6">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462671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tement 1.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5"/>
          </p:nvPr>
        </p:nvSpPr>
        <p:spPr/>
        <p:txBody>
          <a:bodyPr/>
          <a:lstStyle/>
          <a:p>
            <a:pPr>
              <a:defRPr/>
            </a:pPr>
            <a:fld id="{90CBDC3A-D49F-4631-A8C7-55D59B33E5FA}" type="slidenum">
              <a:rPr lang="pt-BR" smtClean="0"/>
              <a:pPr>
                <a:defRPr/>
              </a:pPr>
              <a:t>‹nº›</a:t>
            </a:fld>
            <a:endParaRPr lang="pt-BR"/>
          </a:p>
        </p:txBody>
      </p:sp>
      <p:sp>
        <p:nvSpPr>
          <p:cNvPr id="6" name="Text Placeholder 3">
            <a:extLst>
              <a:ext uri="{FF2B5EF4-FFF2-40B4-BE49-F238E27FC236}">
                <a16:creationId xmlns:a16="http://schemas.microsoft.com/office/drawing/2014/main" id="{9435D420-7F33-8A47-8C41-852BFB44EAF7}"/>
              </a:ext>
            </a:extLst>
          </p:cNvPr>
          <p:cNvSpPr>
            <a:spLocks noGrp="1"/>
          </p:cNvSpPr>
          <p:nvPr>
            <p:ph type="body" sz="quarter" idx="13" hasCustomPrompt="1"/>
          </p:nvPr>
        </p:nvSpPr>
        <p:spPr>
          <a:xfrm>
            <a:off x="355740" y="2481268"/>
            <a:ext cx="11477345" cy="1856873"/>
          </a:xfrm>
        </p:spPr>
        <p:txBody>
          <a:bodyPr wrap="square">
            <a:spAutoFit/>
          </a:bodyPr>
          <a:lstStyle>
            <a:lvl1pPr algn="l">
              <a:defRPr sz="2799" b="0" i="0" cap="none" baseline="0">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r>
              <a:rPr lang="pt-BR"/>
              <a:t>Insert sub-title here 28pt, minimum 20pt and in sentence case. Pit as et eum aliqui ius, ut que mi, consequatiae nim quis sitis apictur, qui dolupti asitatia quia volecusda consequi cum esedit volorrum que ma ius sam simollu ptaestia doluptias dios exerro magnat.</a:t>
            </a:r>
          </a:p>
        </p:txBody>
      </p:sp>
    </p:spTree>
    <p:extLst>
      <p:ext uri="{BB962C8B-B14F-4D97-AF65-F5344CB8AC3E}">
        <p14:creationId xmlns:p14="http://schemas.microsoft.com/office/powerpoint/2010/main" val="346537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ement 1.2">
    <p:bg>
      <p:bgPr>
        <a:solidFill>
          <a:schemeClr val="accent2"/>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355740" y="2481268"/>
            <a:ext cx="11477345" cy="1856873"/>
          </a:xfrm>
        </p:spPr>
        <p:txBody>
          <a:bodyPr wrap="square">
            <a:spAutoFit/>
          </a:bodyPr>
          <a:lstStyle>
            <a:lvl1pPr algn="l">
              <a:defRPr sz="2799" b="0" i="0" cap="none" baseline="0">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r>
              <a:rPr lang="pt-BR"/>
              <a:t>Insert sub-title here 28pt, minimum 20pt and in sentence case. Pit as et eum aliqui ius, ut que mi, consequatiae nim quis sitis apictur, qui dolupti asitatia quia volecusda consequi cum esedit volorrum que ma ius sam simollu ptaestia doluptias dios exerro magnat.</a:t>
            </a:r>
          </a:p>
        </p:txBody>
      </p:sp>
      <p:sp>
        <p:nvSpPr>
          <p:cNvPr id="6" name="Footer Placeholder 1"/>
          <p:cNvSpPr>
            <a:spLocks noGrp="1"/>
          </p:cNvSpPr>
          <p:nvPr>
            <p:ph type="ftr" sz="quarter" idx="34"/>
          </p:nvPr>
        </p:nvSpPr>
        <p:spPr>
          <a:xfrm>
            <a:off x="7391584" y="6537399"/>
            <a:ext cx="4141956" cy="161962"/>
          </a:xfrm>
        </p:spPr>
        <p:txBody>
          <a:bodyPr/>
          <a:lstStyle>
            <a:lvl1pPr>
              <a:defRPr>
                <a:solidFill>
                  <a:schemeClr val="tx1">
                    <a:alpha val="50000"/>
                  </a:schemeClr>
                </a:solidFill>
              </a:defRPr>
            </a:lvl1pPr>
          </a:lstStyle>
          <a:p>
            <a:r>
              <a:rPr lang="pt-BR"/>
              <a:t>Copyright © 2019 Accenture. All rights reserved.</a:t>
            </a:r>
          </a:p>
        </p:txBody>
      </p:sp>
      <p:sp>
        <p:nvSpPr>
          <p:cNvPr id="9" name="Slide Number Placeholder 2"/>
          <p:cNvSpPr>
            <a:spLocks noGrp="1"/>
          </p:cNvSpPr>
          <p:nvPr>
            <p:ph type="sldNum" sz="quarter" idx="35"/>
          </p:nvPr>
        </p:nvSpPr>
        <p:spPr>
          <a:xfrm flipH="1">
            <a:off x="11617001" y="6537474"/>
            <a:ext cx="216084" cy="161888"/>
          </a:xfrm>
        </p:spPr>
        <p:txBody>
          <a:bodyPr/>
          <a:lstStyle>
            <a:lvl1pPr>
              <a:defRPr>
                <a:solidFill>
                  <a:schemeClr val="tx1">
                    <a:alpha val="50000"/>
                  </a:schemeClr>
                </a:solidFill>
              </a:defRPr>
            </a:lvl1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27412849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1.1">
    <p:bg>
      <p:bgPr>
        <a:solidFill>
          <a:schemeClr val="bg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35" hasCustomPrompt="1"/>
          </p:nvPr>
        </p:nvSpPr>
        <p:spPr>
          <a:xfrm>
            <a:off x="877289" y="4543961"/>
            <a:ext cx="6403301" cy="443095"/>
          </a:xfrm>
        </p:spPr>
        <p:txBody>
          <a:bodyPr wrap="square" anchor="t">
            <a:spAutoFit/>
          </a:bodyPr>
          <a:lstStyle>
            <a:lvl1pPr marL="0" marR="0" indent="0" algn="l" defTabSz="914217" rtl="0" eaLnBrk="1" fontAlgn="base" latinLnBrk="0" hangingPunct="1">
              <a:lnSpc>
                <a:spcPct val="90000"/>
              </a:lnSpc>
              <a:spcBef>
                <a:spcPts val="0"/>
              </a:spcBef>
              <a:spcAft>
                <a:spcPct val="0"/>
              </a:spcAft>
              <a:buClrTx/>
              <a:buSzTx/>
              <a:buFont typeface="Arial" pitchFamily="34" charset="0"/>
              <a:buNone/>
              <a:tabLst/>
              <a:defRPr sz="1600" b="0" i="0" cap="all" baseline="0">
                <a:solidFill>
                  <a:schemeClr val="tx1"/>
                </a:solidFill>
                <a:latin typeface="Graphik Regular" panose="020B0503030202060203" pitchFamily="34" charset="77"/>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pt-BR"/>
              <a:t>INSERT AUTHOR’S DETAILS HERE.</a:t>
            </a:r>
            <a:br>
              <a:rPr lang="pt-BR"/>
            </a:br>
            <a:r>
              <a:rPr lang="pt-BR"/>
              <a:t>UPPERCASE, maximum 3 lines at 16pt, MINIMUM 14PT. </a:t>
            </a:r>
          </a:p>
        </p:txBody>
      </p:sp>
      <p:sp>
        <p:nvSpPr>
          <p:cNvPr id="2" name="Footer Placeholder 1"/>
          <p:cNvSpPr>
            <a:spLocks noGrp="1"/>
          </p:cNvSpPr>
          <p:nvPr>
            <p:ph type="ftr" sz="quarter" idx="36"/>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7"/>
          </p:nvPr>
        </p:nvSpPr>
        <p:spPr/>
        <p:txBody>
          <a:bodyPr/>
          <a:lstStyle/>
          <a:p>
            <a:pPr>
              <a:defRPr/>
            </a:pPr>
            <a:fld id="{90CBDC3A-D49F-4631-A8C7-55D59B33E5FA}" type="slidenum">
              <a:rPr lang="pt-BR" smtClean="0"/>
              <a:pPr>
                <a:defRPr/>
              </a:pPr>
              <a:t>‹nº›</a:t>
            </a:fld>
            <a:endParaRPr lang="pt-BR"/>
          </a:p>
        </p:txBody>
      </p:sp>
      <p:pic>
        <p:nvPicPr>
          <p:cNvPr id="7" name="Picture 6">
            <a:extLst>
              <a:ext uri="{FF2B5EF4-FFF2-40B4-BE49-F238E27FC236}">
                <a16:creationId xmlns:a16="http://schemas.microsoft.com/office/drawing/2014/main" id="{E825FD12-643A-2844-934E-40C1A63636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5258" y="3651593"/>
            <a:ext cx="914757" cy="914188"/>
          </a:xfrm>
          <a:prstGeom prst="rect">
            <a:avLst/>
          </a:prstGeom>
        </p:spPr>
      </p:pic>
      <p:pic>
        <p:nvPicPr>
          <p:cNvPr id="8" name="Picture 7">
            <a:extLst>
              <a:ext uri="{FF2B5EF4-FFF2-40B4-BE49-F238E27FC236}">
                <a16:creationId xmlns:a16="http://schemas.microsoft.com/office/drawing/2014/main" id="{50CE1EA6-B13F-8B41-A0C3-2819FCCB6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9910" y="1676777"/>
            <a:ext cx="914757" cy="914188"/>
          </a:xfrm>
          <a:prstGeom prst="rect">
            <a:avLst/>
          </a:prstGeom>
        </p:spPr>
      </p:pic>
      <p:sp>
        <p:nvSpPr>
          <p:cNvPr id="10" name="Title 3">
            <a:extLst>
              <a:ext uri="{FF2B5EF4-FFF2-40B4-BE49-F238E27FC236}">
                <a16:creationId xmlns:a16="http://schemas.microsoft.com/office/drawing/2014/main" id="{9D829198-6736-E442-BFA2-66C486E2BE1F}"/>
              </a:ext>
            </a:extLst>
          </p:cNvPr>
          <p:cNvSpPr>
            <a:spLocks noGrp="1"/>
          </p:cNvSpPr>
          <p:nvPr>
            <p:ph type="title" hasCustomPrompt="1"/>
          </p:nvPr>
        </p:nvSpPr>
        <p:spPr>
          <a:xfrm>
            <a:off x="877289" y="2272934"/>
            <a:ext cx="10430983" cy="1969314"/>
          </a:xfrm>
        </p:spPr>
        <p:txBody>
          <a:bodyPr vert="horz" wrap="square" lIns="0" tIns="0" rIns="0" bIns="0" rtlCol="0" anchor="t">
            <a:spAutoFit/>
          </a:bodyPr>
          <a:lstStyle>
            <a:lvl1pPr>
              <a:defRPr lang="en-US" sz="3999" b="0" i="0">
                <a:ea typeface="Roboto" panose="02000000000000000000" pitchFamily="2" charset="0"/>
              </a:defRPr>
            </a:lvl1pPr>
          </a:lstStyle>
          <a:p>
            <a:pPr marL="0" marR="0" lvl="0" indent="0" defTabSz="914217" latinLnBrk="0">
              <a:spcBef>
                <a:spcPts val="800"/>
              </a:spcBef>
              <a:buClrTx/>
              <a:buSzTx/>
              <a:buFont typeface="Arial" pitchFamily="34" charset="0"/>
              <a:buNone/>
              <a:tabLst/>
            </a:pPr>
            <a:r>
              <a:rPr lang="pt-BR"/>
              <a:t>INSERT QUOTE at 40pt min 36pt MAX 4 LINES AS SE ENIOLESTOTATE CON RAERUM ES INI EREPUDI ODIT EHENDIAM EUM.</a:t>
            </a:r>
          </a:p>
        </p:txBody>
      </p:sp>
    </p:spTree>
    <p:extLst>
      <p:ext uri="{BB962C8B-B14F-4D97-AF65-F5344CB8AC3E}">
        <p14:creationId xmlns:p14="http://schemas.microsoft.com/office/powerpoint/2010/main" val="2529527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1.2">
    <p:bg>
      <p:bgPr>
        <a:solidFill>
          <a:srgbClr val="FFFD38"/>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35" hasCustomPrompt="1"/>
          </p:nvPr>
        </p:nvSpPr>
        <p:spPr>
          <a:xfrm>
            <a:off x="877289" y="4543961"/>
            <a:ext cx="6403301" cy="443095"/>
          </a:xfrm>
        </p:spPr>
        <p:txBody>
          <a:bodyPr wrap="square" anchor="t">
            <a:spAutoFit/>
          </a:bodyPr>
          <a:lstStyle>
            <a:lvl1pPr marL="0" marR="0" indent="0" algn="l" defTabSz="914217" rtl="0" eaLnBrk="1" fontAlgn="base" latinLnBrk="0" hangingPunct="1">
              <a:lnSpc>
                <a:spcPct val="90000"/>
              </a:lnSpc>
              <a:spcBef>
                <a:spcPts val="0"/>
              </a:spcBef>
              <a:spcAft>
                <a:spcPct val="0"/>
              </a:spcAft>
              <a:buClrTx/>
              <a:buSzTx/>
              <a:buFont typeface="Arial" pitchFamily="34" charset="0"/>
              <a:buNone/>
              <a:tabLst/>
              <a:defRPr sz="1600" b="0" i="0" cap="all" baseline="0">
                <a:solidFill>
                  <a:schemeClr val="tx1"/>
                </a:solidFill>
                <a:latin typeface="Graphik Regular" panose="020B0503030202060203" pitchFamily="34" charset="77"/>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pt-BR"/>
              <a:t>INSERT AUTHOR’S DETAILS HERE.</a:t>
            </a:r>
            <a:br>
              <a:rPr lang="pt-BR"/>
            </a:br>
            <a:r>
              <a:rPr lang="pt-BR"/>
              <a:t>UPPERCASE, maximum 3 lines at 16pt, MINIMUM 14PT. </a:t>
            </a:r>
          </a:p>
        </p:txBody>
      </p:sp>
      <p:sp>
        <p:nvSpPr>
          <p:cNvPr id="2" name="Footer Placeholder 1"/>
          <p:cNvSpPr>
            <a:spLocks noGrp="1"/>
          </p:cNvSpPr>
          <p:nvPr>
            <p:ph type="ftr" sz="quarter" idx="36"/>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7"/>
          </p:nvPr>
        </p:nvSpPr>
        <p:spPr/>
        <p:txBody>
          <a:bodyPr/>
          <a:lstStyle/>
          <a:p>
            <a:pPr>
              <a:defRPr/>
            </a:pPr>
            <a:fld id="{90CBDC3A-D49F-4631-A8C7-55D59B33E5FA}" type="slidenum">
              <a:rPr lang="pt-BR" smtClean="0"/>
              <a:pPr>
                <a:defRPr/>
              </a:pPr>
              <a:t>‹nº›</a:t>
            </a:fld>
            <a:endParaRPr lang="pt-BR"/>
          </a:p>
        </p:txBody>
      </p:sp>
      <p:pic>
        <p:nvPicPr>
          <p:cNvPr id="7" name="Picture 6">
            <a:extLst>
              <a:ext uri="{FF2B5EF4-FFF2-40B4-BE49-F238E27FC236}">
                <a16:creationId xmlns:a16="http://schemas.microsoft.com/office/drawing/2014/main" id="{BFA7A8B5-AFFA-114E-80A2-692378920E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5258" y="3651593"/>
            <a:ext cx="914757" cy="914188"/>
          </a:xfrm>
          <a:prstGeom prst="rect">
            <a:avLst/>
          </a:prstGeom>
        </p:spPr>
      </p:pic>
      <p:pic>
        <p:nvPicPr>
          <p:cNvPr id="8" name="Picture 7">
            <a:extLst>
              <a:ext uri="{FF2B5EF4-FFF2-40B4-BE49-F238E27FC236}">
                <a16:creationId xmlns:a16="http://schemas.microsoft.com/office/drawing/2014/main" id="{6D453F60-1A05-3E41-B6F8-B99B4C0241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9910" y="1676777"/>
            <a:ext cx="914757" cy="914188"/>
          </a:xfrm>
          <a:prstGeom prst="rect">
            <a:avLst/>
          </a:prstGeom>
        </p:spPr>
      </p:pic>
      <p:sp>
        <p:nvSpPr>
          <p:cNvPr id="10" name="Title 3">
            <a:extLst>
              <a:ext uri="{FF2B5EF4-FFF2-40B4-BE49-F238E27FC236}">
                <a16:creationId xmlns:a16="http://schemas.microsoft.com/office/drawing/2014/main" id="{74E01FCD-7038-064E-A479-7F82CBF2494A}"/>
              </a:ext>
            </a:extLst>
          </p:cNvPr>
          <p:cNvSpPr>
            <a:spLocks noGrp="1"/>
          </p:cNvSpPr>
          <p:nvPr>
            <p:ph type="title" hasCustomPrompt="1"/>
          </p:nvPr>
        </p:nvSpPr>
        <p:spPr>
          <a:xfrm>
            <a:off x="877289" y="2272934"/>
            <a:ext cx="10430983" cy="1969314"/>
          </a:xfrm>
        </p:spPr>
        <p:txBody>
          <a:bodyPr vert="horz" wrap="square" lIns="0" tIns="0" rIns="0" bIns="0" rtlCol="0" anchor="t">
            <a:spAutoFit/>
          </a:bodyPr>
          <a:lstStyle>
            <a:lvl1pPr>
              <a:defRPr lang="en-US" sz="3999" b="0" i="0">
                <a:ea typeface="Roboto" panose="02000000000000000000" pitchFamily="2" charset="0"/>
              </a:defRPr>
            </a:lvl1pPr>
          </a:lstStyle>
          <a:p>
            <a:pPr marL="0" marR="0" lvl="0" indent="0" defTabSz="914217" latinLnBrk="0">
              <a:spcBef>
                <a:spcPts val="800"/>
              </a:spcBef>
              <a:buClrTx/>
              <a:buSzTx/>
              <a:buFont typeface="Arial" pitchFamily="34" charset="0"/>
              <a:buNone/>
              <a:tabLst/>
            </a:pPr>
            <a:r>
              <a:rPr lang="pt-BR"/>
              <a:t>INSERT QUOTE at 40pt min 36pt MAX 4 LINES AS SE ENIOLESTOTATE CON RAERUM ES INI EREPUDI ODIT EHENDIAM EUM.</a:t>
            </a:r>
          </a:p>
        </p:txBody>
      </p:sp>
    </p:spTree>
    <p:extLst>
      <p:ext uri="{BB962C8B-B14F-4D97-AF65-F5344CB8AC3E}">
        <p14:creationId xmlns:p14="http://schemas.microsoft.com/office/powerpoint/2010/main" val="4075952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1.3">
    <p:bg>
      <p:bgPr>
        <a:solidFill>
          <a:schemeClr val="accent2"/>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35" hasCustomPrompt="1"/>
          </p:nvPr>
        </p:nvSpPr>
        <p:spPr>
          <a:xfrm>
            <a:off x="877289" y="4543961"/>
            <a:ext cx="6403301" cy="443095"/>
          </a:xfrm>
        </p:spPr>
        <p:txBody>
          <a:bodyPr wrap="square" anchor="t">
            <a:spAutoFit/>
          </a:bodyPr>
          <a:lstStyle>
            <a:lvl1pPr marL="0" marR="0" indent="0" algn="l" defTabSz="914217" rtl="0" eaLnBrk="1" fontAlgn="base" latinLnBrk="0" hangingPunct="1">
              <a:lnSpc>
                <a:spcPct val="90000"/>
              </a:lnSpc>
              <a:spcBef>
                <a:spcPts val="0"/>
              </a:spcBef>
              <a:spcAft>
                <a:spcPct val="0"/>
              </a:spcAft>
              <a:buClrTx/>
              <a:buSzTx/>
              <a:buFont typeface="Arial" pitchFamily="34" charset="0"/>
              <a:buNone/>
              <a:tabLst/>
              <a:defRPr sz="1600" b="0" i="0" cap="all" baseline="0">
                <a:solidFill>
                  <a:schemeClr val="tx1"/>
                </a:solidFill>
                <a:latin typeface="Graphik Regular" panose="020B0503030202060203" pitchFamily="34" charset="77"/>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pt-BR"/>
              <a:t>INSERT AUTHOR’S DETAILS HERE.</a:t>
            </a:r>
            <a:br>
              <a:rPr lang="pt-BR"/>
            </a:br>
            <a:r>
              <a:rPr lang="pt-BR"/>
              <a:t>UPPERCASE, maximum 3 lines at 16pt, MINIMUM 14PT. </a:t>
            </a:r>
          </a:p>
        </p:txBody>
      </p:sp>
      <p:sp>
        <p:nvSpPr>
          <p:cNvPr id="2" name="Footer Placeholder 1"/>
          <p:cNvSpPr>
            <a:spLocks noGrp="1"/>
          </p:cNvSpPr>
          <p:nvPr>
            <p:ph type="ftr" sz="quarter" idx="36"/>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7"/>
          </p:nvPr>
        </p:nvSpPr>
        <p:spPr/>
        <p:txBody>
          <a:bodyPr/>
          <a:lstStyle/>
          <a:p>
            <a:pPr>
              <a:defRPr/>
            </a:pPr>
            <a:fld id="{90CBDC3A-D49F-4631-A8C7-55D59B33E5FA}" type="slidenum">
              <a:rPr lang="pt-BR" smtClean="0"/>
              <a:pPr>
                <a:defRPr/>
              </a:pPr>
              <a:t>‹nº›</a:t>
            </a:fld>
            <a:endParaRPr lang="pt-BR"/>
          </a:p>
        </p:txBody>
      </p:sp>
      <p:pic>
        <p:nvPicPr>
          <p:cNvPr id="7" name="Picture 6">
            <a:extLst>
              <a:ext uri="{FF2B5EF4-FFF2-40B4-BE49-F238E27FC236}">
                <a16:creationId xmlns:a16="http://schemas.microsoft.com/office/drawing/2014/main" id="{B2D17665-25F4-7D46-9EAA-4AEF2EEB01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5258" y="3651593"/>
            <a:ext cx="914757" cy="914188"/>
          </a:xfrm>
          <a:prstGeom prst="rect">
            <a:avLst/>
          </a:prstGeom>
        </p:spPr>
      </p:pic>
      <p:pic>
        <p:nvPicPr>
          <p:cNvPr id="8" name="Picture 7">
            <a:extLst>
              <a:ext uri="{FF2B5EF4-FFF2-40B4-BE49-F238E27FC236}">
                <a16:creationId xmlns:a16="http://schemas.microsoft.com/office/drawing/2014/main" id="{01ACBA08-203F-F741-889C-21E2C9F7A9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9910" y="1676777"/>
            <a:ext cx="914757" cy="914188"/>
          </a:xfrm>
          <a:prstGeom prst="rect">
            <a:avLst/>
          </a:prstGeom>
        </p:spPr>
      </p:pic>
      <p:sp>
        <p:nvSpPr>
          <p:cNvPr id="10" name="Title 3">
            <a:extLst>
              <a:ext uri="{FF2B5EF4-FFF2-40B4-BE49-F238E27FC236}">
                <a16:creationId xmlns:a16="http://schemas.microsoft.com/office/drawing/2014/main" id="{9F8353FC-1566-9146-981A-C0E543AFC3B1}"/>
              </a:ext>
            </a:extLst>
          </p:cNvPr>
          <p:cNvSpPr>
            <a:spLocks noGrp="1"/>
          </p:cNvSpPr>
          <p:nvPr>
            <p:ph type="title" hasCustomPrompt="1"/>
          </p:nvPr>
        </p:nvSpPr>
        <p:spPr>
          <a:xfrm>
            <a:off x="877289" y="2272934"/>
            <a:ext cx="10430983" cy="1969314"/>
          </a:xfrm>
        </p:spPr>
        <p:txBody>
          <a:bodyPr vert="horz" wrap="square" lIns="0" tIns="0" rIns="0" bIns="0" rtlCol="0" anchor="t">
            <a:spAutoFit/>
          </a:bodyPr>
          <a:lstStyle>
            <a:lvl1pPr>
              <a:defRPr lang="en-US" sz="3999" b="0" i="0">
                <a:ea typeface="Roboto" panose="02000000000000000000" pitchFamily="2" charset="0"/>
              </a:defRPr>
            </a:lvl1pPr>
          </a:lstStyle>
          <a:p>
            <a:pPr marL="0" marR="0" lvl="0" indent="0" defTabSz="914217" latinLnBrk="0">
              <a:spcBef>
                <a:spcPts val="800"/>
              </a:spcBef>
              <a:buClrTx/>
              <a:buSzTx/>
              <a:buFont typeface="Arial" pitchFamily="34" charset="0"/>
              <a:buNone/>
              <a:tabLst/>
            </a:pPr>
            <a:r>
              <a:rPr lang="pt-BR"/>
              <a:t>INSERT QUOTE at 40pt min 36pt MAX 4 LINES AS SE ENIOLESTOTATE CON RAERUM ES INI EREPUDI ODIT EHENDIAM EUM.</a:t>
            </a:r>
          </a:p>
        </p:txBody>
      </p:sp>
    </p:spTree>
    <p:extLst>
      <p:ext uri="{BB962C8B-B14F-4D97-AF65-F5344CB8AC3E}">
        <p14:creationId xmlns:p14="http://schemas.microsoft.com/office/powerpoint/2010/main" val="1281385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1.4">
    <p:bg>
      <p:bgPr>
        <a:solidFill>
          <a:schemeClr val="accent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35" hasCustomPrompt="1"/>
          </p:nvPr>
        </p:nvSpPr>
        <p:spPr>
          <a:xfrm>
            <a:off x="877289" y="4543961"/>
            <a:ext cx="6403301" cy="443095"/>
          </a:xfrm>
        </p:spPr>
        <p:txBody>
          <a:bodyPr wrap="square" anchor="t">
            <a:spAutoFit/>
          </a:bodyPr>
          <a:lstStyle>
            <a:lvl1pPr marL="0" marR="0" indent="0" algn="l" defTabSz="914217" rtl="0" eaLnBrk="1" fontAlgn="base" latinLnBrk="0" hangingPunct="1">
              <a:lnSpc>
                <a:spcPct val="90000"/>
              </a:lnSpc>
              <a:spcBef>
                <a:spcPts val="0"/>
              </a:spcBef>
              <a:spcAft>
                <a:spcPct val="0"/>
              </a:spcAft>
              <a:buClrTx/>
              <a:buSzTx/>
              <a:buFont typeface="Arial" pitchFamily="34" charset="0"/>
              <a:buNone/>
              <a:tabLst/>
              <a:defRPr sz="1600" b="0" i="0" cap="all" baseline="0">
                <a:solidFill>
                  <a:schemeClr val="tx1"/>
                </a:solidFill>
                <a:latin typeface="Graphik Regular" panose="020B0503030202060203" pitchFamily="34" charset="77"/>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pt-BR"/>
              <a:t>INSERT AUTHOR’S DETAILS HERE.</a:t>
            </a:r>
            <a:br>
              <a:rPr lang="pt-BR"/>
            </a:br>
            <a:r>
              <a:rPr lang="pt-BR"/>
              <a:t>UPPERCASE, maximum 3 lines at 16pt, MINIMUM 14PT. </a:t>
            </a:r>
          </a:p>
        </p:txBody>
      </p:sp>
      <p:sp>
        <p:nvSpPr>
          <p:cNvPr id="2" name="Footer Placeholder 1"/>
          <p:cNvSpPr>
            <a:spLocks noGrp="1"/>
          </p:cNvSpPr>
          <p:nvPr>
            <p:ph type="ftr" sz="quarter" idx="36"/>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7"/>
          </p:nvPr>
        </p:nvSpPr>
        <p:spPr/>
        <p:txBody>
          <a:bodyPr/>
          <a:lstStyle/>
          <a:p>
            <a:pPr>
              <a:defRPr/>
            </a:pPr>
            <a:fld id="{90CBDC3A-D49F-4631-A8C7-55D59B33E5FA}" type="slidenum">
              <a:rPr lang="pt-BR" smtClean="0"/>
              <a:pPr>
                <a:defRPr/>
              </a:pPr>
              <a:t>‹nº›</a:t>
            </a:fld>
            <a:endParaRPr lang="pt-BR"/>
          </a:p>
        </p:txBody>
      </p:sp>
      <p:pic>
        <p:nvPicPr>
          <p:cNvPr id="10" name="Picture 9">
            <a:extLst>
              <a:ext uri="{FF2B5EF4-FFF2-40B4-BE49-F238E27FC236}">
                <a16:creationId xmlns:a16="http://schemas.microsoft.com/office/drawing/2014/main" id="{DBC73107-D70B-FD4F-9323-2CA3C494A7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910" y="1663914"/>
            <a:ext cx="914757" cy="914188"/>
          </a:xfrm>
          <a:prstGeom prst="rect">
            <a:avLst/>
          </a:prstGeom>
        </p:spPr>
      </p:pic>
      <p:pic>
        <p:nvPicPr>
          <p:cNvPr id="11" name="Picture 10">
            <a:extLst>
              <a:ext uri="{FF2B5EF4-FFF2-40B4-BE49-F238E27FC236}">
                <a16:creationId xmlns:a16="http://schemas.microsoft.com/office/drawing/2014/main" id="{518EB512-74FC-194E-8FFA-2A48142E47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91185" y="3570886"/>
            <a:ext cx="914757" cy="914188"/>
          </a:xfrm>
          <a:prstGeom prst="rect">
            <a:avLst/>
          </a:prstGeom>
        </p:spPr>
      </p:pic>
      <p:sp>
        <p:nvSpPr>
          <p:cNvPr id="8" name="Title 3">
            <a:extLst>
              <a:ext uri="{FF2B5EF4-FFF2-40B4-BE49-F238E27FC236}">
                <a16:creationId xmlns:a16="http://schemas.microsoft.com/office/drawing/2014/main" id="{DAA8B3FE-8803-E444-8B88-7DE2A2415821}"/>
              </a:ext>
            </a:extLst>
          </p:cNvPr>
          <p:cNvSpPr>
            <a:spLocks noGrp="1"/>
          </p:cNvSpPr>
          <p:nvPr>
            <p:ph type="title" hasCustomPrompt="1"/>
          </p:nvPr>
        </p:nvSpPr>
        <p:spPr>
          <a:xfrm>
            <a:off x="877289" y="2272934"/>
            <a:ext cx="10430983" cy="1969314"/>
          </a:xfrm>
        </p:spPr>
        <p:txBody>
          <a:bodyPr vert="horz" wrap="square" lIns="0" tIns="0" rIns="0" bIns="0" rtlCol="0" anchor="t">
            <a:spAutoFit/>
          </a:bodyPr>
          <a:lstStyle>
            <a:lvl1pPr>
              <a:defRPr lang="en-US" sz="3999" b="0" i="0">
                <a:ea typeface="Roboto" panose="02000000000000000000" pitchFamily="2" charset="0"/>
              </a:defRPr>
            </a:lvl1pPr>
          </a:lstStyle>
          <a:p>
            <a:pPr marL="0" marR="0" lvl="0" indent="0" defTabSz="914217" latinLnBrk="0">
              <a:spcBef>
                <a:spcPts val="800"/>
              </a:spcBef>
              <a:buClrTx/>
              <a:buSzTx/>
              <a:buFont typeface="Arial" pitchFamily="34" charset="0"/>
              <a:buNone/>
              <a:tabLst/>
            </a:pPr>
            <a:r>
              <a:rPr lang="pt-BR"/>
              <a:t>INSERT QUOTE at 40pt min 36pt MAX 4 LINES AS SE ENIOLESTOTATE CON RAERUM ES INI EREPUDI ODIT EHENDIAM EUM.</a:t>
            </a:r>
          </a:p>
        </p:txBody>
      </p:sp>
    </p:spTree>
    <p:extLst>
      <p:ext uri="{BB962C8B-B14F-4D97-AF65-F5344CB8AC3E}">
        <p14:creationId xmlns:p14="http://schemas.microsoft.com/office/powerpoint/2010/main" val="3487947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1.5">
    <p:bg>
      <p:bgPr>
        <a:solidFill>
          <a:schemeClr val="bg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35" hasCustomPrompt="1"/>
          </p:nvPr>
        </p:nvSpPr>
        <p:spPr>
          <a:xfrm>
            <a:off x="1383924" y="1618900"/>
            <a:ext cx="3823156" cy="915423"/>
          </a:xfrm>
        </p:spPr>
        <p:txBody>
          <a:bodyPr wrap="square" anchor="t">
            <a:spAutoFit/>
          </a:bodyPr>
          <a:lstStyle>
            <a:lvl1pPr marL="0" marR="0" indent="0" algn="r" defTabSz="914217" rtl="0" eaLnBrk="1" fontAlgn="base" latinLnBrk="0" hangingPunct="1">
              <a:lnSpc>
                <a:spcPct val="70000"/>
              </a:lnSpc>
              <a:spcBef>
                <a:spcPts val="0"/>
              </a:spcBef>
              <a:spcAft>
                <a:spcPct val="0"/>
              </a:spcAft>
              <a:buClrTx/>
              <a:buSzTx/>
              <a:buFont typeface="Arial" pitchFamily="34" charset="0"/>
              <a:buNone/>
              <a:tabLst/>
              <a:defRPr sz="2799" b="1" i="0" cap="all" baseline="0">
                <a:solidFill>
                  <a:schemeClr val="tx1"/>
                </a:solidFill>
                <a:latin typeface="Graphik" panose="020B0503030202060203" pitchFamily="34" charset="77"/>
                <a:cs typeface="Graphik" panose="020B0503030202060203" pitchFamily="34" charset="77"/>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pt-BR"/>
              <a:t>THIS CONTENT CAN TEE UP A QUOTE OR PROVIDE CONTEXT</a:t>
            </a:r>
          </a:p>
        </p:txBody>
      </p:sp>
      <p:sp>
        <p:nvSpPr>
          <p:cNvPr id="2" name="Footer Placeholder 1"/>
          <p:cNvSpPr>
            <a:spLocks noGrp="1"/>
          </p:cNvSpPr>
          <p:nvPr>
            <p:ph type="ftr" sz="quarter" idx="36"/>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7"/>
          </p:nvPr>
        </p:nvSpPr>
        <p:spPr/>
        <p:txBody>
          <a:bodyPr/>
          <a:lstStyle/>
          <a:p>
            <a:pPr>
              <a:defRPr/>
            </a:pPr>
            <a:fld id="{90CBDC3A-D49F-4631-A8C7-55D59B33E5FA}" type="slidenum">
              <a:rPr lang="pt-BR" smtClean="0"/>
              <a:pPr>
                <a:defRPr/>
              </a:pPr>
              <a:t>‹nº›</a:t>
            </a:fld>
            <a:endParaRPr lang="pt-BR"/>
          </a:p>
        </p:txBody>
      </p:sp>
      <p:sp>
        <p:nvSpPr>
          <p:cNvPr id="11" name="Text Placeholder 5">
            <a:extLst>
              <a:ext uri="{FF2B5EF4-FFF2-40B4-BE49-F238E27FC236}">
                <a16:creationId xmlns:a16="http://schemas.microsoft.com/office/drawing/2014/main" id="{F046CC2E-2457-E44F-A954-34A3F7FEAC73}"/>
              </a:ext>
            </a:extLst>
          </p:cNvPr>
          <p:cNvSpPr>
            <a:spLocks noGrp="1"/>
          </p:cNvSpPr>
          <p:nvPr>
            <p:ph type="body" sz="quarter" idx="38" hasCustomPrompt="1"/>
          </p:nvPr>
        </p:nvSpPr>
        <p:spPr>
          <a:xfrm>
            <a:off x="5530765" y="5388080"/>
            <a:ext cx="3823156" cy="156161"/>
          </a:xfrm>
        </p:spPr>
        <p:txBody>
          <a:bodyPr wrap="square" anchor="t">
            <a:spAutoFit/>
          </a:bodyPr>
          <a:lstStyle>
            <a:lvl1pPr marL="0" marR="0" indent="0" algn="l" defTabSz="914217" rtl="0" eaLnBrk="1" fontAlgn="base" latinLnBrk="0" hangingPunct="1">
              <a:lnSpc>
                <a:spcPct val="70000"/>
              </a:lnSpc>
              <a:spcBef>
                <a:spcPts val="0"/>
              </a:spcBef>
              <a:spcAft>
                <a:spcPct val="0"/>
              </a:spcAft>
              <a:buClrTx/>
              <a:buSzTx/>
              <a:buFont typeface="Arial" pitchFamily="34" charset="0"/>
              <a:buNone/>
              <a:tabLst/>
              <a:defRPr sz="1400" b="1" i="0" cap="all" baseline="0">
                <a:solidFill>
                  <a:schemeClr val="tx1"/>
                </a:solidFill>
                <a:latin typeface="Graphik" panose="020B0503030202060203" pitchFamily="34" charset="77"/>
                <a:cs typeface="Graphik" panose="020B0503030202060203" pitchFamily="34" charset="77"/>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pt-BR"/>
              <a:t>- QUOTE ATTRIBUTION</a:t>
            </a:r>
          </a:p>
        </p:txBody>
      </p:sp>
      <p:cxnSp>
        <p:nvCxnSpPr>
          <p:cNvPr id="5" name="Straight Connector 4">
            <a:extLst>
              <a:ext uri="{FF2B5EF4-FFF2-40B4-BE49-F238E27FC236}">
                <a16:creationId xmlns:a16="http://schemas.microsoft.com/office/drawing/2014/main" id="{08ACA6EA-CE92-8441-A0B2-3799A12337F9}"/>
              </a:ext>
            </a:extLst>
          </p:cNvPr>
          <p:cNvCxnSpPr/>
          <p:nvPr userDrawn="1"/>
        </p:nvCxnSpPr>
        <p:spPr>
          <a:xfrm>
            <a:off x="5361885" y="1618899"/>
            <a:ext cx="0" cy="3618614"/>
          </a:xfrm>
          <a:prstGeom prst="line">
            <a:avLst/>
          </a:prstGeom>
          <a:ln w="57150" cmpd="sng">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itle 3">
            <a:extLst>
              <a:ext uri="{FF2B5EF4-FFF2-40B4-BE49-F238E27FC236}">
                <a16:creationId xmlns:a16="http://schemas.microsoft.com/office/drawing/2014/main" id="{0CC275B2-D33C-9C44-B37F-5F09CDA514FA}"/>
              </a:ext>
            </a:extLst>
          </p:cNvPr>
          <p:cNvSpPr>
            <a:spLocks noGrp="1"/>
          </p:cNvSpPr>
          <p:nvPr>
            <p:ph type="title" hasCustomPrompt="1"/>
          </p:nvPr>
        </p:nvSpPr>
        <p:spPr>
          <a:xfrm>
            <a:off x="5530765" y="1618899"/>
            <a:ext cx="5293863" cy="3618614"/>
          </a:xfrm>
        </p:spPr>
        <p:txBody>
          <a:bodyPr vert="horz" wrap="square" lIns="0" tIns="0" rIns="0" bIns="0" rtlCol="0" anchor="t">
            <a:spAutoFit/>
          </a:bodyPr>
          <a:lstStyle>
            <a:lvl1pPr>
              <a:defRPr lang="en-US" sz="4799" b="0" i="0" spc="-150" dirty="0">
                <a:ea typeface="Roboto" panose="02000000000000000000" pitchFamily="2" charset="0"/>
              </a:defRPr>
            </a:lvl1pPr>
          </a:lstStyle>
          <a:p>
            <a:pPr marL="0" marR="0" lvl="0" indent="0" defTabSz="914217" latinLnBrk="0">
              <a:lnSpc>
                <a:spcPct val="70000"/>
              </a:lnSpc>
              <a:spcBef>
                <a:spcPts val="800"/>
              </a:spcBef>
              <a:buClrTx/>
              <a:buSzTx/>
              <a:buFont typeface="Arial" pitchFamily="34" charset="0"/>
              <a:buNone/>
              <a:tabLst/>
            </a:pPr>
            <a:r>
              <a:rPr lang="pt-BR"/>
              <a:t>“THIS IS A BRIEF BUT IMPACTFUL QUOTE THAT CAN ALSO INCLUDE COLOR TO MAKE YOUR POINT.”</a:t>
            </a:r>
          </a:p>
        </p:txBody>
      </p:sp>
    </p:spTree>
    <p:extLst>
      <p:ext uri="{BB962C8B-B14F-4D97-AF65-F5344CB8AC3E}">
        <p14:creationId xmlns:p14="http://schemas.microsoft.com/office/powerpoint/2010/main" val="3805879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ient Story 1.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1"/>
          </p:nvPr>
        </p:nvSpPr>
        <p:spPr/>
        <p:txBody>
          <a:bodyPr/>
          <a:lstStyle/>
          <a:p>
            <a:r>
              <a:rPr lang="en-US"/>
              <a:t>Copyright © 2019 Accenture. All rights reserved.</a:t>
            </a:r>
            <a:endParaRPr lang="pt-BR"/>
          </a:p>
        </p:txBody>
      </p:sp>
      <p:sp>
        <p:nvSpPr>
          <p:cNvPr id="3" name="Slide Number Placeholder 2"/>
          <p:cNvSpPr>
            <a:spLocks noGrp="1"/>
          </p:cNvSpPr>
          <p:nvPr>
            <p:ph type="sldNum" sz="quarter" idx="32"/>
          </p:nvPr>
        </p:nvSpPr>
        <p:spPr/>
        <p:txBody>
          <a:bodyPr/>
          <a:lstStyle/>
          <a:p>
            <a:pPr>
              <a:defRPr/>
            </a:pPr>
            <a:fld id="{90CBDC3A-D49F-4631-A8C7-55D59B33E5FA}" type="slidenum">
              <a:rPr lang="pt-BR" smtClean="0"/>
              <a:pPr>
                <a:defRPr/>
              </a:pPr>
              <a:t>‹nº›</a:t>
            </a:fld>
            <a:endParaRPr lang="pt-BR"/>
          </a:p>
        </p:txBody>
      </p:sp>
      <p:sp>
        <p:nvSpPr>
          <p:cNvPr id="9" name="Text Placeholder 2">
            <a:extLst>
              <a:ext uri="{FF2B5EF4-FFF2-40B4-BE49-F238E27FC236}">
                <a16:creationId xmlns:a16="http://schemas.microsoft.com/office/drawing/2014/main" id="{8694AA01-C325-4343-8CE7-E191EE1AF2F9}"/>
              </a:ext>
            </a:extLst>
          </p:cNvPr>
          <p:cNvSpPr>
            <a:spLocks noGrp="1"/>
          </p:cNvSpPr>
          <p:nvPr>
            <p:ph type="body" sz="quarter" idx="17" hasCustomPrompt="1"/>
          </p:nvPr>
        </p:nvSpPr>
        <p:spPr>
          <a:xfrm>
            <a:off x="443086" y="970136"/>
            <a:ext cx="4993050" cy="309582"/>
          </a:xfrm>
        </p:spPr>
        <p:txBody>
          <a:bodyPr vert="horz" lIns="0" tIns="0" rIns="0" bIns="0" rtlCol="0" anchor="b">
            <a:noAutofit/>
          </a:bodyPr>
          <a:lstStyle>
            <a:lvl1pPr>
              <a:lnSpc>
                <a:spcPct val="80000"/>
              </a:lnSpc>
              <a:spcBef>
                <a:spcPts val="0"/>
              </a:spcBef>
              <a:defRPr lang="en-US" sz="1600" b="1" i="0" cap="all" baseline="0" dirty="0">
                <a:solidFill>
                  <a:schemeClr val="accent1"/>
                </a:solidFill>
                <a:latin typeface="Graphik" panose="020B0503030202060203" pitchFamily="34" charset="77"/>
              </a:defRPr>
            </a:lvl1pPr>
          </a:lstStyle>
          <a:p>
            <a:r>
              <a:rPr lang="pt-BR"/>
              <a:t>Insert client name </a:t>
            </a:r>
            <a:br>
              <a:rPr lang="pt-BR"/>
            </a:br>
            <a:r>
              <a:rPr lang="pt-BR"/>
              <a:t>or description</a:t>
            </a:r>
          </a:p>
        </p:txBody>
      </p:sp>
      <p:sp>
        <p:nvSpPr>
          <p:cNvPr id="10" name="Text Placeholder 2">
            <a:extLst>
              <a:ext uri="{FF2B5EF4-FFF2-40B4-BE49-F238E27FC236}">
                <a16:creationId xmlns:a16="http://schemas.microsoft.com/office/drawing/2014/main" id="{34C61BD2-6C90-E946-9818-8F6EC4E672E7}"/>
              </a:ext>
            </a:extLst>
          </p:cNvPr>
          <p:cNvSpPr>
            <a:spLocks noGrp="1"/>
          </p:cNvSpPr>
          <p:nvPr>
            <p:ph type="body" sz="quarter" idx="20" hasCustomPrompt="1"/>
          </p:nvPr>
        </p:nvSpPr>
        <p:spPr>
          <a:xfrm>
            <a:off x="443087" y="3588275"/>
            <a:ext cx="4993050" cy="931878"/>
          </a:xfrm>
        </p:spPr>
        <p:txBody>
          <a:bodyPr/>
          <a:lstStyle>
            <a:lvl1pPr>
              <a:defRPr sz="1400" b="0" i="0"/>
            </a:lvl1pPr>
            <a:lvl2pPr>
              <a:defRPr sz="1400"/>
            </a:lvl2pPr>
            <a:lvl3pPr>
              <a:defRPr sz="1400"/>
            </a:lvl3pPr>
            <a:lvl4pPr>
              <a:defRPr sz="1400"/>
            </a:lvl4pPr>
            <a:lvl5pPr>
              <a:defRPr sz="1400"/>
            </a:lvl5pPr>
          </a:lstStyle>
          <a:p>
            <a:pPr lvl="0"/>
            <a:r>
              <a:rPr lang="pt-BR"/>
              <a:t>Insert short description of client challenge, solution provided, outcomes delivered, min 14pt font with paragraph spacing 1.1</a:t>
            </a:r>
          </a:p>
          <a:p>
            <a:pPr lvl="0"/>
            <a:r>
              <a:rPr lang="pt-BR"/>
              <a:t>Lorem ipsum dolor sit amet, consectetur adipiscing elit. Nulla vitae elit libero, a pharetra augue. Maecenas faucibus mollis interdum. Vivamus sagittis lacus vel augue laoreet rutrum faucibus dolor auctor.</a:t>
            </a:r>
          </a:p>
        </p:txBody>
      </p:sp>
      <p:sp>
        <p:nvSpPr>
          <p:cNvPr id="6" name="Picture Placeholder 5">
            <a:extLst>
              <a:ext uri="{FF2B5EF4-FFF2-40B4-BE49-F238E27FC236}">
                <a16:creationId xmlns:a16="http://schemas.microsoft.com/office/drawing/2014/main" id="{128EE1A9-29B6-1546-AD23-B5B2DD6B3F97}"/>
              </a:ext>
            </a:extLst>
          </p:cNvPr>
          <p:cNvSpPr>
            <a:spLocks noGrp="1"/>
          </p:cNvSpPr>
          <p:nvPr>
            <p:ph type="pic" sz="quarter" idx="33"/>
          </p:nvPr>
        </p:nvSpPr>
        <p:spPr>
          <a:xfrm>
            <a:off x="5931168" y="0"/>
            <a:ext cx="6260833" cy="6858000"/>
          </a:xfrm>
          <a:pattFill prst="pct40">
            <a:fgClr>
              <a:schemeClr val="accent1"/>
            </a:fgClr>
            <a:bgClr>
              <a:schemeClr val="bg1"/>
            </a:bgClr>
          </a:pattFill>
        </p:spPr>
        <p:txBody>
          <a:bodyPr anchor="ctr"/>
          <a:lstStyle>
            <a:lvl1pPr algn="ctr">
              <a:defRPr b="0" i="0"/>
            </a:lvl1pPr>
          </a:lstStyle>
          <a:p>
            <a:endParaRPr lang="pt-BR"/>
          </a:p>
          <a:p>
            <a:endParaRPr lang="pt-BR"/>
          </a:p>
          <a:p>
            <a:r>
              <a:rPr lang="pt-BR"/>
              <a:t>Picture relevant to client story</a:t>
            </a:r>
          </a:p>
        </p:txBody>
      </p:sp>
      <p:sp>
        <p:nvSpPr>
          <p:cNvPr id="22" name="Title 13">
            <a:extLst>
              <a:ext uri="{FF2B5EF4-FFF2-40B4-BE49-F238E27FC236}">
                <a16:creationId xmlns:a16="http://schemas.microsoft.com/office/drawing/2014/main" id="{7F8C5DCC-7F5F-BD4D-97F1-29FDB21E98C5}"/>
              </a:ext>
            </a:extLst>
          </p:cNvPr>
          <p:cNvSpPr>
            <a:spLocks noGrp="1"/>
          </p:cNvSpPr>
          <p:nvPr>
            <p:ph type="title" hasCustomPrompt="1"/>
          </p:nvPr>
        </p:nvSpPr>
        <p:spPr>
          <a:xfrm>
            <a:off x="425171" y="1683027"/>
            <a:ext cx="5010965" cy="1501938"/>
          </a:xfrm>
        </p:spPr>
        <p:txBody>
          <a:bodyPr anchor="t" anchorCtr="0">
            <a:noAutofit/>
          </a:bodyPr>
          <a:lstStyle>
            <a:lvl1pPr marL="0" marR="0" indent="0" algn="l" defTabSz="914217" rtl="0" eaLnBrk="1" fontAlgn="base" latinLnBrk="0" hangingPunct="1">
              <a:lnSpc>
                <a:spcPct val="85000"/>
              </a:lnSpc>
              <a:spcBef>
                <a:spcPct val="0"/>
              </a:spcBef>
              <a:spcAft>
                <a:spcPct val="0"/>
              </a:spcAft>
              <a:buClrTx/>
              <a:buSzTx/>
              <a:buFont typeface="Arial" charset="0"/>
              <a:buNone/>
              <a:tabLst/>
              <a:defRPr sz="2799" b="0" i="0" cap="none"/>
            </a:lvl1pPr>
          </a:lstStyle>
          <a:p>
            <a:r>
              <a:rPr lang="pt-BR"/>
              <a:t>Short headline of value/solution delivered at 28pt, max 5 lines</a:t>
            </a:r>
          </a:p>
        </p:txBody>
      </p:sp>
    </p:spTree>
    <p:extLst>
      <p:ext uri="{BB962C8B-B14F-4D97-AF65-F5344CB8AC3E}">
        <p14:creationId xmlns:p14="http://schemas.microsoft.com/office/powerpoint/2010/main" val="4155667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ght Left Text 1.1">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1"/>
          </p:nvPr>
        </p:nvSpPr>
        <p:spPr/>
        <p:txBody>
          <a:bodyPr/>
          <a:lstStyle>
            <a:lvl1pPr>
              <a:defRPr/>
            </a:lvl1pPr>
          </a:lstStyle>
          <a:p>
            <a:r>
              <a:rPr lang="pt-BR"/>
              <a:t>Copyright © 2019 Accenture. All rights reserved.</a:t>
            </a:r>
          </a:p>
        </p:txBody>
      </p:sp>
      <p:sp>
        <p:nvSpPr>
          <p:cNvPr id="3" name="Slide Number Placeholder 2"/>
          <p:cNvSpPr>
            <a:spLocks noGrp="1"/>
          </p:cNvSpPr>
          <p:nvPr>
            <p:ph type="sldNum" sz="quarter" idx="32"/>
          </p:nvPr>
        </p:nvSpPr>
        <p:spPr/>
        <p:txBody>
          <a:bodyPr/>
          <a:lstStyle/>
          <a:p>
            <a:pPr>
              <a:defRPr/>
            </a:pPr>
            <a:fld id="{90CBDC3A-D49F-4631-A8C7-55D59B33E5FA}" type="slidenum">
              <a:rPr lang="pt-BR" smtClean="0"/>
              <a:pPr>
                <a:defRPr/>
              </a:pPr>
              <a:t>‹nº›</a:t>
            </a:fld>
            <a:endParaRPr lang="pt-BR"/>
          </a:p>
        </p:txBody>
      </p:sp>
      <p:sp>
        <p:nvSpPr>
          <p:cNvPr id="11" name="Title 1">
            <a:extLst>
              <a:ext uri="{FF2B5EF4-FFF2-40B4-BE49-F238E27FC236}">
                <a16:creationId xmlns:a16="http://schemas.microsoft.com/office/drawing/2014/main" id="{B0CCDF70-4DCD-DC4B-AC45-ACF8462520BE}"/>
              </a:ext>
            </a:extLst>
          </p:cNvPr>
          <p:cNvSpPr>
            <a:spLocks noGrp="1"/>
          </p:cNvSpPr>
          <p:nvPr>
            <p:ph type="title" hasCustomPrompt="1"/>
          </p:nvPr>
        </p:nvSpPr>
        <p:spPr>
          <a:xfrm>
            <a:off x="425171" y="626726"/>
            <a:ext cx="3594804" cy="1501938"/>
          </a:xfrm>
        </p:spPr>
        <p:txBody>
          <a:bodyPr/>
          <a:lstStyle>
            <a:lvl1pPr>
              <a:defRPr b="0" i="0"/>
            </a:lvl1pPr>
          </a:lstStyle>
          <a:p>
            <a:r>
              <a:rPr lang="pt-BR"/>
              <a:t>INSERT MAIN TITLE AT 36PT MIN 30PT</a:t>
            </a:r>
          </a:p>
        </p:txBody>
      </p:sp>
      <p:sp>
        <p:nvSpPr>
          <p:cNvPr id="13" name="Text Placeholder 4">
            <a:extLst>
              <a:ext uri="{FF2B5EF4-FFF2-40B4-BE49-F238E27FC236}">
                <a16:creationId xmlns:a16="http://schemas.microsoft.com/office/drawing/2014/main" id="{2F69BFA2-96B2-F349-9AA5-A4A9E71ED560}"/>
              </a:ext>
            </a:extLst>
          </p:cNvPr>
          <p:cNvSpPr>
            <a:spLocks noGrp="1"/>
          </p:cNvSpPr>
          <p:nvPr>
            <p:ph type="body" sz="quarter" idx="33" hasCustomPrompt="1"/>
          </p:nvPr>
        </p:nvSpPr>
        <p:spPr>
          <a:xfrm>
            <a:off x="443087" y="3141228"/>
            <a:ext cx="3037642" cy="309582"/>
          </a:xfrm>
        </p:spPr>
        <p:txBody>
          <a:bodyPr anchor="b"/>
          <a:lstStyle>
            <a:lvl1pPr>
              <a:lnSpc>
                <a:spcPct val="80000"/>
              </a:lnSpc>
              <a:spcBef>
                <a:spcPts val="0"/>
              </a:spcBef>
              <a:defRPr b="1" i="0">
                <a:solidFill>
                  <a:schemeClr val="accent1"/>
                </a:solidFill>
                <a:latin typeface="Graphik" panose="020B0503030202060203" pitchFamily="34" charset="77"/>
              </a:defRPr>
            </a:lvl1pPr>
            <a:lvl2pPr>
              <a:defRPr b="1" i="0">
                <a:solidFill>
                  <a:schemeClr val="accent1"/>
                </a:solidFill>
                <a:latin typeface="Graphik" panose="020B0503030202060203" pitchFamily="34" charset="77"/>
              </a:defRPr>
            </a:lvl2pPr>
            <a:lvl3pPr>
              <a:defRPr b="1" i="0">
                <a:solidFill>
                  <a:schemeClr val="accent1"/>
                </a:solidFill>
                <a:latin typeface="Graphik" panose="020B0503030202060203" pitchFamily="34" charset="77"/>
              </a:defRPr>
            </a:lvl3pPr>
            <a:lvl4pPr>
              <a:defRPr b="1" i="0">
                <a:solidFill>
                  <a:schemeClr val="accent1"/>
                </a:solidFill>
                <a:latin typeface="Graphik" panose="020B0503030202060203" pitchFamily="34" charset="77"/>
              </a:defRPr>
            </a:lvl4pPr>
            <a:lvl5pPr>
              <a:defRPr b="1" i="0">
                <a:solidFill>
                  <a:schemeClr val="accent1"/>
                </a:solidFill>
                <a:latin typeface="Graphik" panose="020B0503030202060203" pitchFamily="34" charset="77"/>
              </a:defRPr>
            </a:lvl5pPr>
          </a:lstStyle>
          <a:p>
            <a:pPr lvl="0"/>
            <a:r>
              <a:rPr lang="pt-BR"/>
              <a:t>INSERT SUB-TITLE MINIMUM FONT SIZE 14PT</a:t>
            </a:r>
          </a:p>
        </p:txBody>
      </p:sp>
      <p:sp>
        <p:nvSpPr>
          <p:cNvPr id="15" name="Text Placeholder 4">
            <a:extLst>
              <a:ext uri="{FF2B5EF4-FFF2-40B4-BE49-F238E27FC236}">
                <a16:creationId xmlns:a16="http://schemas.microsoft.com/office/drawing/2014/main" id="{AA446033-E2D8-1C47-9597-CCC225CD875B}"/>
              </a:ext>
            </a:extLst>
          </p:cNvPr>
          <p:cNvSpPr>
            <a:spLocks noGrp="1"/>
          </p:cNvSpPr>
          <p:nvPr>
            <p:ph type="body" sz="quarter" idx="34" hasCustomPrompt="1"/>
          </p:nvPr>
        </p:nvSpPr>
        <p:spPr>
          <a:xfrm>
            <a:off x="443088" y="3588275"/>
            <a:ext cx="3037642" cy="1880457"/>
          </a:xfrm>
        </p:spPr>
        <p:txBody>
          <a:bodyPr anchor="t"/>
          <a:lstStyle>
            <a:lvl1pPr>
              <a:defRPr sz="1400" b="0" i="0">
                <a:solidFill>
                  <a:schemeClr val="tx1"/>
                </a:solidFill>
                <a:latin typeface="Graphik" panose="020B0503030202060203" pitchFamily="34" charset="77"/>
              </a:defRPr>
            </a:lvl1pPr>
            <a:lvl2pPr>
              <a:defRPr b="1" i="0">
                <a:solidFill>
                  <a:schemeClr val="accent1"/>
                </a:solidFill>
                <a:latin typeface="Graphik" panose="020B0503030202060203" pitchFamily="34" charset="77"/>
              </a:defRPr>
            </a:lvl2pPr>
            <a:lvl3pPr>
              <a:defRPr b="1" i="0">
                <a:solidFill>
                  <a:schemeClr val="accent1"/>
                </a:solidFill>
                <a:latin typeface="Graphik" panose="020B0503030202060203" pitchFamily="34" charset="77"/>
              </a:defRPr>
            </a:lvl3pPr>
            <a:lvl4pPr>
              <a:defRPr b="1" i="0">
                <a:solidFill>
                  <a:schemeClr val="accent1"/>
                </a:solidFill>
                <a:latin typeface="Graphik" panose="020B0503030202060203" pitchFamily="34" charset="77"/>
              </a:defRPr>
            </a:lvl4pPr>
            <a:lvl5pPr>
              <a:defRPr b="1" i="0">
                <a:solidFill>
                  <a:schemeClr val="accent1"/>
                </a:solidFill>
                <a:latin typeface="Graphik" panose="020B0503030202060203" pitchFamily="34" charset="77"/>
              </a:defRPr>
            </a:lvl5pPr>
          </a:lstStyle>
          <a:p>
            <a:pPr lvl="0"/>
            <a:r>
              <a:rPr lang="pt-BR"/>
              <a:t>Sed posuere consectetur est at lobortis. Donec ullamcorper nulla non metus auctor fringilla. Vivamus sagittis lacus vel augue laoreet rutrum faucibus dolor auctor. Aenean lacinia bibendum nulla sed consectetur.</a:t>
            </a:r>
          </a:p>
        </p:txBody>
      </p:sp>
    </p:spTree>
    <p:extLst>
      <p:ext uri="{BB962C8B-B14F-4D97-AF65-F5344CB8AC3E}">
        <p14:creationId xmlns:p14="http://schemas.microsoft.com/office/powerpoint/2010/main" val="213729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19D1FE-BEDB-4D5F-A9FD-32188548355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C28A3C3-3765-4218-8526-C67CC981F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FCDDC0D-0051-4D02-A13D-5886BDBA9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C14982B-FEE0-432B-9C64-BAF85B9C12EB}"/>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6" name="Espaço Reservado para Rodapé 5">
            <a:extLst>
              <a:ext uri="{FF2B5EF4-FFF2-40B4-BE49-F238E27FC236}">
                <a16:creationId xmlns:a16="http://schemas.microsoft.com/office/drawing/2014/main" id="{5E2C4FB0-E318-4493-89FB-93679A2437B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045BCEF-4DF1-49E4-84C5-AE47F713D8EC}"/>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8" name="Slide Number Placeholder 4">
            <a:extLst>
              <a:ext uri="{FF2B5EF4-FFF2-40B4-BE49-F238E27FC236}">
                <a16:creationId xmlns:a16="http://schemas.microsoft.com/office/drawing/2014/main" id="{84438FA4-8814-41D0-9D80-746F49A0F578}"/>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3529869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eople 1.1">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4EFB02A-654B-4E29-B9A3-AE46D6978A4B}"/>
              </a:ext>
            </a:extLst>
          </p:cNvPr>
          <p:cNvSpPr>
            <a:spLocks noGrp="1" noChangeAspect="1"/>
          </p:cNvSpPr>
          <p:nvPr>
            <p:ph type="pic" sz="quarter" idx="23" hasCustomPrompt="1"/>
          </p:nvPr>
        </p:nvSpPr>
        <p:spPr>
          <a:xfrm>
            <a:off x="442913" y="2091511"/>
            <a:ext cx="2341779" cy="2340322"/>
          </a:xfrm>
          <a:prstGeom prst="ellipse">
            <a:avLst/>
          </a:prstGeom>
          <a:solidFill>
            <a:schemeClr val="bg1">
              <a:lumMod val="95000"/>
            </a:schemeClr>
          </a:solidFill>
        </p:spPr>
        <p:txBody>
          <a:bodyPr lIns="108000" tIns="108000" rIns="0">
            <a:normAutofit/>
          </a:bodyPr>
          <a:lstStyle>
            <a:lvl1pPr>
              <a:defRPr sz="1299" b="0" i="0"/>
            </a:lvl1pPr>
          </a:lstStyle>
          <a:p>
            <a:r>
              <a:rPr lang="pt-BR"/>
              <a:t>Insert picture here</a:t>
            </a:r>
          </a:p>
        </p:txBody>
      </p:sp>
      <p:sp>
        <p:nvSpPr>
          <p:cNvPr id="7" name="Text Placeholder 41">
            <a:extLst>
              <a:ext uri="{FF2B5EF4-FFF2-40B4-BE49-F238E27FC236}">
                <a16:creationId xmlns:a16="http://schemas.microsoft.com/office/drawing/2014/main" id="{177E48E2-2013-4BC4-A6E0-ED65C0E47706}"/>
              </a:ext>
            </a:extLst>
          </p:cNvPr>
          <p:cNvSpPr>
            <a:spLocks noGrp="1"/>
          </p:cNvSpPr>
          <p:nvPr>
            <p:ph type="body" sz="quarter" idx="22"/>
          </p:nvPr>
        </p:nvSpPr>
        <p:spPr>
          <a:xfrm>
            <a:off x="442913" y="4646143"/>
            <a:ext cx="2338387" cy="1660525"/>
          </a:xfrm>
        </p:spPr>
        <p:txBody>
          <a:bodyPr wrap="square">
            <a:noAutofit/>
          </a:bodyPr>
          <a:lstStyle>
            <a:lvl1pPr>
              <a:lnSpc>
                <a:spcPct val="110000"/>
              </a:lnSpc>
              <a:spcAft>
                <a:spcPts val="200"/>
              </a:spcAft>
              <a:defRPr sz="1100" b="0" i="0">
                <a:solidFill>
                  <a:schemeClr val="accent1"/>
                </a:solidFill>
                <a:latin typeface="Graphik" panose="020B0503030202060203" pitchFamily="34" charset="77"/>
              </a:defRPr>
            </a:lvl1pPr>
            <a:lvl2pPr>
              <a:lnSpc>
                <a:spcPct val="110000"/>
              </a:lnSpc>
              <a:spcAft>
                <a:spcPts val="200"/>
              </a:spcAft>
              <a:defRPr sz="1100" b="0" i="0">
                <a:solidFill>
                  <a:schemeClr val="accent1"/>
                </a:solidFill>
                <a:latin typeface="Graphik" panose="020B0503030202060203" pitchFamily="34" charset="77"/>
              </a:defRPr>
            </a:lvl2pPr>
          </a:lstStyle>
          <a:p>
            <a:pPr lvl="0"/>
            <a:r>
              <a:rPr lang="pt-BR"/>
              <a:t>Edit Master text styles</a:t>
            </a:r>
          </a:p>
          <a:p>
            <a:pPr lvl="1"/>
            <a:r>
              <a:rPr lang="pt-BR"/>
              <a:t>Second level</a:t>
            </a:r>
          </a:p>
        </p:txBody>
      </p:sp>
      <p:sp>
        <p:nvSpPr>
          <p:cNvPr id="8" name="Text Placeholder 41">
            <a:extLst>
              <a:ext uri="{FF2B5EF4-FFF2-40B4-BE49-F238E27FC236}">
                <a16:creationId xmlns:a16="http://schemas.microsoft.com/office/drawing/2014/main" id="{3411D5B4-838F-41BF-8351-90594902ADE2}"/>
              </a:ext>
            </a:extLst>
          </p:cNvPr>
          <p:cNvSpPr>
            <a:spLocks noGrp="1"/>
          </p:cNvSpPr>
          <p:nvPr>
            <p:ph type="body" sz="quarter" idx="17" hasCustomPrompt="1"/>
          </p:nvPr>
        </p:nvSpPr>
        <p:spPr>
          <a:xfrm>
            <a:off x="3260062" y="2105803"/>
            <a:ext cx="2289401" cy="4200866"/>
          </a:xfrm>
        </p:spPr>
        <p:txBody>
          <a:bodyPr wrap="square">
            <a:noAutofit/>
          </a:bodyPr>
          <a:lstStyle>
            <a:lvl1pPr>
              <a:lnSpc>
                <a:spcPct val="110000"/>
              </a:lnSpc>
              <a:spcBef>
                <a:spcPts val="800"/>
              </a:spcBef>
              <a:spcAft>
                <a:spcPts val="1200"/>
              </a:spcAft>
              <a:defRPr sz="1100" b="0" i="0">
                <a:solidFill>
                  <a:schemeClr val="tx1"/>
                </a:solidFill>
                <a:latin typeface="Graphik" panose="020B0503030202060203" pitchFamily="34" charset="77"/>
              </a:defRPr>
            </a:lvl1pPr>
            <a:lvl2pPr marL="0" indent="0">
              <a:lnSpc>
                <a:spcPct val="110000"/>
              </a:lnSpc>
              <a:spcAft>
                <a:spcPts val="1200"/>
              </a:spcAft>
              <a:buNone/>
              <a:defRPr sz="1100" b="0" i="0">
                <a:solidFill>
                  <a:schemeClr val="tx1"/>
                </a:solidFill>
                <a:latin typeface="Graphik" panose="020B0503030202060203" pitchFamily="34" charset="77"/>
              </a:defRPr>
            </a:lvl2pPr>
            <a:lvl3pPr>
              <a:defRPr sz="1100" b="1">
                <a:solidFill>
                  <a:schemeClr val="tx1"/>
                </a:solidFill>
                <a:latin typeface="Graphik" panose="020B0503030202060203" pitchFamily="34" charset="77"/>
              </a:defRPr>
            </a:lvl3pPr>
          </a:lstStyle>
          <a:p>
            <a:pPr lvl="0"/>
            <a:r>
              <a:rPr lang="pt-BR"/>
              <a:t>About here</a:t>
            </a:r>
          </a:p>
          <a:p>
            <a:pPr lvl="1"/>
            <a:r>
              <a:rPr lang="pt-BR"/>
              <a:t>Second level</a:t>
            </a:r>
          </a:p>
        </p:txBody>
      </p:sp>
      <p:sp>
        <p:nvSpPr>
          <p:cNvPr id="10" name="Text Placeholder 41">
            <a:extLst>
              <a:ext uri="{FF2B5EF4-FFF2-40B4-BE49-F238E27FC236}">
                <a16:creationId xmlns:a16="http://schemas.microsoft.com/office/drawing/2014/main" id="{1A4486B8-69BA-4564-A60F-B7B2AFE9878D}"/>
              </a:ext>
            </a:extLst>
          </p:cNvPr>
          <p:cNvSpPr>
            <a:spLocks noGrp="1"/>
          </p:cNvSpPr>
          <p:nvPr>
            <p:ph type="body" sz="quarter" idx="24" hasCustomPrompt="1"/>
          </p:nvPr>
        </p:nvSpPr>
        <p:spPr>
          <a:xfrm>
            <a:off x="6060496" y="2105802"/>
            <a:ext cx="2335768" cy="833497"/>
          </a:xfrm>
        </p:spPr>
        <p:txBody>
          <a:bodyPr wrap="square">
            <a:spAutoFit/>
          </a:bodyPr>
          <a:lstStyle>
            <a:lvl1pPr>
              <a:lnSpc>
                <a:spcPct val="110000"/>
              </a:lnSpc>
              <a:spcBef>
                <a:spcPts val="1200"/>
              </a:spcBef>
              <a:spcAft>
                <a:spcPts val="200"/>
              </a:spcAft>
              <a:defRPr sz="1100" b="0" i="0">
                <a:solidFill>
                  <a:schemeClr val="tx1"/>
                </a:solidFill>
                <a:latin typeface="Graphik" panose="020B0503030202060203" pitchFamily="34" charset="77"/>
              </a:defRPr>
            </a:lvl1pPr>
            <a:lvl2pPr marL="0" indent="0">
              <a:lnSpc>
                <a:spcPct val="100000"/>
              </a:lnSpc>
              <a:spcAft>
                <a:spcPts val="600"/>
              </a:spcAft>
              <a:buNone/>
              <a:defRPr sz="1100" b="0" i="0">
                <a:solidFill>
                  <a:schemeClr val="accent1"/>
                </a:solidFill>
                <a:latin typeface="Graphik" panose="020B0503030202060203" pitchFamily="34" charset="77"/>
              </a:defRPr>
            </a:lvl2pPr>
            <a:lvl3pPr marL="0" indent="0">
              <a:lnSpc>
                <a:spcPct val="110000"/>
              </a:lnSpc>
              <a:buNone/>
              <a:defRPr sz="1100" b="0" i="0">
                <a:solidFill>
                  <a:schemeClr val="tx1"/>
                </a:solidFill>
                <a:latin typeface="Graphik" panose="020B0503030202060203" pitchFamily="34" charset="77"/>
              </a:defRPr>
            </a:lvl3pPr>
          </a:lstStyle>
          <a:p>
            <a:pPr lvl="0"/>
            <a:r>
              <a:rPr lang="pt-BR"/>
              <a:t>Project name</a:t>
            </a:r>
          </a:p>
          <a:p>
            <a:pPr lvl="1"/>
            <a:r>
              <a:rPr lang="pt-BR"/>
              <a:t>Client name</a:t>
            </a:r>
          </a:p>
          <a:p>
            <a:pPr lvl="2"/>
            <a:r>
              <a:rPr lang="pt-BR"/>
              <a:t>Third level</a:t>
            </a:r>
          </a:p>
        </p:txBody>
      </p:sp>
      <p:sp>
        <p:nvSpPr>
          <p:cNvPr id="15" name="Text Placeholder 41">
            <a:extLst>
              <a:ext uri="{FF2B5EF4-FFF2-40B4-BE49-F238E27FC236}">
                <a16:creationId xmlns:a16="http://schemas.microsoft.com/office/drawing/2014/main" id="{5EB2EFD1-3790-4B8B-9737-49D19852164F}"/>
              </a:ext>
            </a:extLst>
          </p:cNvPr>
          <p:cNvSpPr>
            <a:spLocks noGrp="1"/>
          </p:cNvSpPr>
          <p:nvPr>
            <p:ph type="body" sz="quarter" idx="26" hasCustomPrompt="1"/>
          </p:nvPr>
        </p:nvSpPr>
        <p:spPr>
          <a:xfrm>
            <a:off x="8872539" y="2105802"/>
            <a:ext cx="2335768" cy="833497"/>
          </a:xfrm>
        </p:spPr>
        <p:txBody>
          <a:bodyPr wrap="square">
            <a:spAutoFit/>
          </a:bodyPr>
          <a:lstStyle>
            <a:lvl1pPr>
              <a:lnSpc>
                <a:spcPct val="110000"/>
              </a:lnSpc>
              <a:spcBef>
                <a:spcPts val="1200"/>
              </a:spcBef>
              <a:spcAft>
                <a:spcPts val="200"/>
              </a:spcAft>
              <a:defRPr sz="1100" b="0" i="0">
                <a:solidFill>
                  <a:schemeClr val="tx1"/>
                </a:solidFill>
                <a:latin typeface="Graphik" panose="020B0503030202060203" pitchFamily="34" charset="77"/>
              </a:defRPr>
            </a:lvl1pPr>
            <a:lvl2pPr marL="0" indent="0">
              <a:lnSpc>
                <a:spcPct val="100000"/>
              </a:lnSpc>
              <a:spcAft>
                <a:spcPts val="600"/>
              </a:spcAft>
              <a:buNone/>
              <a:defRPr sz="1100" b="0" i="0">
                <a:solidFill>
                  <a:schemeClr val="accent1"/>
                </a:solidFill>
                <a:latin typeface="Graphik" panose="020B0503030202060203" pitchFamily="34" charset="77"/>
              </a:defRPr>
            </a:lvl2pPr>
            <a:lvl3pPr marL="0" indent="0">
              <a:lnSpc>
                <a:spcPct val="110000"/>
              </a:lnSpc>
              <a:buNone/>
              <a:defRPr sz="1100" b="0" i="0">
                <a:solidFill>
                  <a:schemeClr val="tx1"/>
                </a:solidFill>
                <a:latin typeface="Graphik" panose="020B0503030202060203" pitchFamily="34" charset="77"/>
              </a:defRPr>
            </a:lvl3pPr>
          </a:lstStyle>
          <a:p>
            <a:pPr lvl="0"/>
            <a:r>
              <a:rPr lang="pt-BR"/>
              <a:t>Project name</a:t>
            </a:r>
          </a:p>
          <a:p>
            <a:pPr lvl="1"/>
            <a:r>
              <a:rPr lang="pt-BR"/>
              <a:t>Client name</a:t>
            </a:r>
          </a:p>
          <a:p>
            <a:pPr lvl="2"/>
            <a:r>
              <a:rPr lang="pt-BR"/>
              <a:t>Third level</a:t>
            </a:r>
          </a:p>
        </p:txBody>
      </p:sp>
      <p:sp>
        <p:nvSpPr>
          <p:cNvPr id="11" name="Footer Placeholder 1">
            <a:extLst>
              <a:ext uri="{FF2B5EF4-FFF2-40B4-BE49-F238E27FC236}">
                <a16:creationId xmlns:a16="http://schemas.microsoft.com/office/drawing/2014/main" id="{D0854C54-6555-994A-A940-662B0C5AAD66}"/>
              </a:ext>
            </a:extLst>
          </p:cNvPr>
          <p:cNvSpPr>
            <a:spLocks noGrp="1"/>
          </p:cNvSpPr>
          <p:nvPr>
            <p:ph type="ftr" sz="quarter" idx="36"/>
          </p:nvPr>
        </p:nvSpPr>
        <p:spPr>
          <a:xfrm>
            <a:off x="7391584" y="6537399"/>
            <a:ext cx="4141956" cy="161962"/>
          </a:xfrm>
        </p:spPr>
        <p:txBody>
          <a:bodyPr/>
          <a:lstStyle>
            <a:lvl1pPr>
              <a:defRPr/>
            </a:lvl1pPr>
          </a:lstStyle>
          <a:p>
            <a:r>
              <a:rPr lang="pt-BR"/>
              <a:t>Copyright © 2019 Accenture. All rights reserved.</a:t>
            </a:r>
          </a:p>
        </p:txBody>
      </p:sp>
      <p:sp>
        <p:nvSpPr>
          <p:cNvPr id="12" name="Slide Number Placeholder 2">
            <a:extLst>
              <a:ext uri="{FF2B5EF4-FFF2-40B4-BE49-F238E27FC236}">
                <a16:creationId xmlns:a16="http://schemas.microsoft.com/office/drawing/2014/main" id="{28BE1AEE-5D99-C046-A8C6-C03345AB0D5A}"/>
              </a:ext>
            </a:extLst>
          </p:cNvPr>
          <p:cNvSpPr>
            <a:spLocks noGrp="1"/>
          </p:cNvSpPr>
          <p:nvPr>
            <p:ph type="sldNum" sz="quarter" idx="37"/>
          </p:nvPr>
        </p:nvSpPr>
        <p:spPr>
          <a:xfrm flipH="1">
            <a:off x="11617001" y="6537474"/>
            <a:ext cx="216084" cy="161888"/>
          </a:xfrm>
        </p:spPr>
        <p:txBody>
          <a:bodyPr/>
          <a:lstStyle/>
          <a:p>
            <a:pPr>
              <a:defRPr/>
            </a:pPr>
            <a:fld id="{90CBDC3A-D49F-4631-A8C7-55D59B33E5FA}" type="slidenum">
              <a:rPr lang="pt-BR" smtClean="0"/>
              <a:pPr>
                <a:defRPr/>
              </a:pPr>
              <a:t>‹nº›</a:t>
            </a:fld>
            <a:endParaRPr lang="pt-BR"/>
          </a:p>
        </p:txBody>
      </p:sp>
      <p:sp>
        <p:nvSpPr>
          <p:cNvPr id="14" name="Title 1">
            <a:extLst>
              <a:ext uri="{FF2B5EF4-FFF2-40B4-BE49-F238E27FC236}">
                <a16:creationId xmlns:a16="http://schemas.microsoft.com/office/drawing/2014/main" id="{2C4FB7A1-E025-1B4E-BD44-9BDA28BC73EA}"/>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209896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eople 1.2">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E061C87-E253-4832-BFB5-F70B539C6454}"/>
              </a:ext>
            </a:extLst>
          </p:cNvPr>
          <p:cNvSpPr>
            <a:spLocks noGrp="1"/>
          </p:cNvSpPr>
          <p:nvPr>
            <p:ph type="pic" sz="quarter" idx="12" hasCustomPrompt="1"/>
          </p:nvPr>
        </p:nvSpPr>
        <p:spPr>
          <a:xfrm>
            <a:off x="4027486" y="654050"/>
            <a:ext cx="1821922" cy="1821922"/>
          </a:xfrm>
          <a:prstGeom prst="ellipse">
            <a:avLst/>
          </a:prstGeom>
          <a:pattFill prst="pct40">
            <a:fgClr>
              <a:srgbClr val="C0C0C0"/>
            </a:fgClr>
            <a:bgClr>
              <a:schemeClr val="bg1"/>
            </a:bgClr>
          </a:pattFill>
        </p:spPr>
        <p:txBody>
          <a:bodyPr lIns="0" tIns="108000" rIns="0"/>
          <a:lstStyle>
            <a:lvl1pPr algn="ctr">
              <a:defRPr b="0" i="0"/>
            </a:lvl1pPr>
          </a:lstStyle>
          <a:p>
            <a:r>
              <a:rPr lang="pt-BR"/>
              <a:t>Insert picture here</a:t>
            </a:r>
          </a:p>
        </p:txBody>
      </p:sp>
      <p:sp>
        <p:nvSpPr>
          <p:cNvPr id="9" name="Picture Placeholder 6">
            <a:extLst>
              <a:ext uri="{FF2B5EF4-FFF2-40B4-BE49-F238E27FC236}">
                <a16:creationId xmlns:a16="http://schemas.microsoft.com/office/drawing/2014/main" id="{3D736B21-FEC6-4C48-8E5F-B3E9F8FC16B3}"/>
              </a:ext>
            </a:extLst>
          </p:cNvPr>
          <p:cNvSpPr>
            <a:spLocks noGrp="1"/>
          </p:cNvSpPr>
          <p:nvPr>
            <p:ph type="pic" sz="quarter" idx="16" hasCustomPrompt="1"/>
          </p:nvPr>
        </p:nvSpPr>
        <p:spPr>
          <a:xfrm>
            <a:off x="6645821" y="654050"/>
            <a:ext cx="1821922" cy="1821922"/>
          </a:xfrm>
          <a:prstGeom prst="ellipse">
            <a:avLst/>
          </a:prstGeom>
          <a:pattFill prst="pct40">
            <a:fgClr>
              <a:srgbClr val="C0C0C0"/>
            </a:fgClr>
            <a:bgClr>
              <a:schemeClr val="bg1"/>
            </a:bgClr>
          </a:pattFill>
        </p:spPr>
        <p:txBody>
          <a:bodyPr lIns="0" tIns="108000" rIns="0"/>
          <a:lstStyle>
            <a:lvl1pPr algn="ctr">
              <a:defRPr b="0" i="0"/>
            </a:lvl1pPr>
          </a:lstStyle>
          <a:p>
            <a:r>
              <a:rPr lang="pt-BR"/>
              <a:t>Insert picture here</a:t>
            </a:r>
          </a:p>
        </p:txBody>
      </p:sp>
      <p:sp>
        <p:nvSpPr>
          <p:cNvPr id="10" name="Picture Placeholder 6">
            <a:extLst>
              <a:ext uri="{FF2B5EF4-FFF2-40B4-BE49-F238E27FC236}">
                <a16:creationId xmlns:a16="http://schemas.microsoft.com/office/drawing/2014/main" id="{D11A794C-A816-487F-9059-D501237AC833}"/>
              </a:ext>
            </a:extLst>
          </p:cNvPr>
          <p:cNvSpPr>
            <a:spLocks noGrp="1"/>
          </p:cNvSpPr>
          <p:nvPr>
            <p:ph type="pic" sz="quarter" idx="17" hasCustomPrompt="1"/>
          </p:nvPr>
        </p:nvSpPr>
        <p:spPr>
          <a:xfrm>
            <a:off x="9264157" y="654050"/>
            <a:ext cx="1821922" cy="1821922"/>
          </a:xfrm>
          <a:prstGeom prst="ellipse">
            <a:avLst/>
          </a:prstGeom>
          <a:pattFill prst="pct40">
            <a:fgClr>
              <a:srgbClr val="C0C0C0"/>
            </a:fgClr>
            <a:bgClr>
              <a:schemeClr val="bg1"/>
            </a:bgClr>
          </a:pattFill>
        </p:spPr>
        <p:txBody>
          <a:bodyPr lIns="0" tIns="108000" rIns="0"/>
          <a:lstStyle>
            <a:lvl1pPr algn="ctr">
              <a:defRPr b="0" i="0"/>
            </a:lvl1pPr>
          </a:lstStyle>
          <a:p>
            <a:r>
              <a:rPr lang="pt-BR"/>
              <a:t>Insert picture here</a:t>
            </a:r>
          </a:p>
        </p:txBody>
      </p:sp>
      <p:sp>
        <p:nvSpPr>
          <p:cNvPr id="13" name="Picture Placeholder 6">
            <a:extLst>
              <a:ext uri="{FF2B5EF4-FFF2-40B4-BE49-F238E27FC236}">
                <a16:creationId xmlns:a16="http://schemas.microsoft.com/office/drawing/2014/main" id="{DE110EF0-57DB-4950-8ED4-8D41124F8687}"/>
              </a:ext>
            </a:extLst>
          </p:cNvPr>
          <p:cNvSpPr>
            <a:spLocks noGrp="1"/>
          </p:cNvSpPr>
          <p:nvPr>
            <p:ph type="pic" sz="quarter" idx="18" hasCustomPrompt="1"/>
          </p:nvPr>
        </p:nvSpPr>
        <p:spPr>
          <a:xfrm>
            <a:off x="4027486" y="3563780"/>
            <a:ext cx="1821922" cy="1821922"/>
          </a:xfrm>
          <a:prstGeom prst="ellipse">
            <a:avLst/>
          </a:prstGeom>
          <a:pattFill prst="pct40">
            <a:fgClr>
              <a:srgbClr val="C0C0C0"/>
            </a:fgClr>
            <a:bgClr>
              <a:schemeClr val="bg1"/>
            </a:bgClr>
          </a:pattFill>
        </p:spPr>
        <p:txBody>
          <a:bodyPr lIns="0" tIns="108000" rIns="0"/>
          <a:lstStyle>
            <a:lvl1pPr algn="ctr">
              <a:defRPr b="0" i="0"/>
            </a:lvl1pPr>
          </a:lstStyle>
          <a:p>
            <a:r>
              <a:rPr lang="pt-BR"/>
              <a:t>Insert picture here</a:t>
            </a:r>
          </a:p>
        </p:txBody>
      </p:sp>
      <p:sp>
        <p:nvSpPr>
          <p:cNvPr id="14" name="Picture Placeholder 6">
            <a:extLst>
              <a:ext uri="{FF2B5EF4-FFF2-40B4-BE49-F238E27FC236}">
                <a16:creationId xmlns:a16="http://schemas.microsoft.com/office/drawing/2014/main" id="{BA3B997E-F659-433E-86F4-4B27FA9774B3}"/>
              </a:ext>
            </a:extLst>
          </p:cNvPr>
          <p:cNvSpPr>
            <a:spLocks noGrp="1"/>
          </p:cNvSpPr>
          <p:nvPr>
            <p:ph type="pic" sz="quarter" idx="19" hasCustomPrompt="1"/>
          </p:nvPr>
        </p:nvSpPr>
        <p:spPr>
          <a:xfrm>
            <a:off x="6645821" y="3563780"/>
            <a:ext cx="1821922" cy="1821922"/>
          </a:xfrm>
          <a:prstGeom prst="ellipse">
            <a:avLst/>
          </a:prstGeom>
          <a:pattFill prst="pct40">
            <a:fgClr>
              <a:srgbClr val="C0C0C0"/>
            </a:fgClr>
            <a:bgClr>
              <a:schemeClr val="bg1"/>
            </a:bgClr>
          </a:pattFill>
        </p:spPr>
        <p:txBody>
          <a:bodyPr lIns="0" tIns="108000" rIns="0"/>
          <a:lstStyle>
            <a:lvl1pPr algn="ctr">
              <a:defRPr b="0" i="0"/>
            </a:lvl1pPr>
          </a:lstStyle>
          <a:p>
            <a:r>
              <a:rPr lang="pt-BR"/>
              <a:t>Insert picture here</a:t>
            </a:r>
          </a:p>
        </p:txBody>
      </p:sp>
      <p:sp>
        <p:nvSpPr>
          <p:cNvPr id="15" name="Picture Placeholder 6">
            <a:extLst>
              <a:ext uri="{FF2B5EF4-FFF2-40B4-BE49-F238E27FC236}">
                <a16:creationId xmlns:a16="http://schemas.microsoft.com/office/drawing/2014/main" id="{E2B60B8D-759C-4307-8E36-9168B4188844}"/>
              </a:ext>
            </a:extLst>
          </p:cNvPr>
          <p:cNvSpPr>
            <a:spLocks noGrp="1"/>
          </p:cNvSpPr>
          <p:nvPr>
            <p:ph type="pic" sz="quarter" idx="20" hasCustomPrompt="1"/>
          </p:nvPr>
        </p:nvSpPr>
        <p:spPr>
          <a:xfrm>
            <a:off x="9264157" y="3563780"/>
            <a:ext cx="1821922" cy="1821922"/>
          </a:xfrm>
          <a:prstGeom prst="ellipse">
            <a:avLst/>
          </a:prstGeom>
          <a:pattFill prst="pct40">
            <a:fgClr>
              <a:srgbClr val="C0C0C0"/>
            </a:fgClr>
            <a:bgClr>
              <a:schemeClr val="bg1"/>
            </a:bgClr>
          </a:pattFill>
        </p:spPr>
        <p:txBody>
          <a:bodyPr lIns="0" tIns="108000" rIns="0"/>
          <a:lstStyle>
            <a:lvl1pPr algn="ctr">
              <a:defRPr b="0" i="0"/>
            </a:lvl1pPr>
          </a:lstStyle>
          <a:p>
            <a:r>
              <a:rPr lang="pt-BR"/>
              <a:t>Insert picture here</a:t>
            </a:r>
          </a:p>
        </p:txBody>
      </p:sp>
      <p:sp>
        <p:nvSpPr>
          <p:cNvPr id="17" name="Text Placeholder 41">
            <a:extLst>
              <a:ext uri="{FF2B5EF4-FFF2-40B4-BE49-F238E27FC236}">
                <a16:creationId xmlns:a16="http://schemas.microsoft.com/office/drawing/2014/main" id="{7F1FA08D-7645-46DA-B74E-8A86B7A48513}"/>
              </a:ext>
            </a:extLst>
          </p:cNvPr>
          <p:cNvSpPr>
            <a:spLocks noGrp="1"/>
          </p:cNvSpPr>
          <p:nvPr>
            <p:ph type="body" sz="quarter" idx="21"/>
          </p:nvPr>
        </p:nvSpPr>
        <p:spPr>
          <a:xfrm>
            <a:off x="442913" y="2619908"/>
            <a:ext cx="2860675" cy="3434818"/>
          </a:xfrm>
        </p:spPr>
        <p:txBody>
          <a:bodyPr wrap="square">
            <a:noAutofit/>
          </a:bodyPr>
          <a:lstStyle>
            <a:lvl1pPr>
              <a:lnSpc>
                <a:spcPct val="110000"/>
              </a:lnSpc>
              <a:spcBef>
                <a:spcPts val="1399"/>
              </a:spcBef>
              <a:spcAft>
                <a:spcPts val="200"/>
              </a:spcAft>
              <a:defRPr sz="1299" b="0" i="0">
                <a:solidFill>
                  <a:schemeClr val="tx1"/>
                </a:solidFill>
                <a:latin typeface="Graphik" panose="020B0503030202060203" pitchFamily="34" charset="77"/>
              </a:defRPr>
            </a:lvl1pPr>
            <a:lvl2pPr>
              <a:lnSpc>
                <a:spcPct val="110000"/>
              </a:lnSpc>
              <a:spcAft>
                <a:spcPts val="200"/>
              </a:spcAft>
              <a:defRPr sz="1100" b="0" i="0">
                <a:solidFill>
                  <a:schemeClr val="tx1"/>
                </a:solidFill>
              </a:defRPr>
            </a:lvl2pPr>
          </a:lstStyle>
          <a:p>
            <a:pPr lvl="0"/>
            <a:r>
              <a:rPr lang="pt-BR"/>
              <a:t>Edit Master text styles</a:t>
            </a:r>
          </a:p>
          <a:p>
            <a:pPr lvl="1"/>
            <a:endParaRPr lang="pt-BR"/>
          </a:p>
          <a:p>
            <a:pPr lvl="1"/>
            <a:r>
              <a:rPr lang="pt-BR"/>
              <a:t>Second level</a:t>
            </a:r>
          </a:p>
        </p:txBody>
      </p:sp>
      <p:sp>
        <p:nvSpPr>
          <p:cNvPr id="19" name="Text Placeholder 41">
            <a:extLst>
              <a:ext uri="{FF2B5EF4-FFF2-40B4-BE49-F238E27FC236}">
                <a16:creationId xmlns:a16="http://schemas.microsoft.com/office/drawing/2014/main" id="{F996EC7F-3B94-44CB-95AE-46012470B477}"/>
              </a:ext>
            </a:extLst>
          </p:cNvPr>
          <p:cNvSpPr>
            <a:spLocks noGrp="1"/>
          </p:cNvSpPr>
          <p:nvPr>
            <p:ph type="body" sz="quarter" idx="23" hasCustomPrompt="1"/>
          </p:nvPr>
        </p:nvSpPr>
        <p:spPr>
          <a:xfrm>
            <a:off x="3844395" y="2666495"/>
            <a:ext cx="2188106" cy="488739"/>
          </a:xfrm>
        </p:spPr>
        <p:txBody>
          <a:bodyPr wrap="square">
            <a:spAutoFit/>
          </a:bodyPr>
          <a:lstStyle>
            <a:lvl1pPr algn="ctr">
              <a:lnSpc>
                <a:spcPct val="120000"/>
              </a:lnSpc>
              <a:spcAft>
                <a:spcPts val="0"/>
              </a:spcAft>
              <a:defRPr sz="1100" b="0" i="0">
                <a:solidFill>
                  <a:schemeClr val="tx1"/>
                </a:solidFill>
                <a:latin typeface="Graphik" panose="020B0503030202060203" pitchFamily="34" charset="77"/>
              </a:defRPr>
            </a:lvl1pPr>
            <a:lvl2pPr algn="ctr">
              <a:lnSpc>
                <a:spcPct val="120000"/>
              </a:lnSpc>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20" name="Text Placeholder 41">
            <a:extLst>
              <a:ext uri="{FF2B5EF4-FFF2-40B4-BE49-F238E27FC236}">
                <a16:creationId xmlns:a16="http://schemas.microsoft.com/office/drawing/2014/main" id="{933F2A73-79B9-4EF1-8DDE-4B21A5E4C959}"/>
              </a:ext>
            </a:extLst>
          </p:cNvPr>
          <p:cNvSpPr>
            <a:spLocks noGrp="1"/>
          </p:cNvSpPr>
          <p:nvPr>
            <p:ph type="body" sz="quarter" idx="24" hasCustomPrompt="1"/>
          </p:nvPr>
        </p:nvSpPr>
        <p:spPr>
          <a:xfrm>
            <a:off x="6462730" y="2666495"/>
            <a:ext cx="2188106" cy="488739"/>
          </a:xfrm>
        </p:spPr>
        <p:txBody>
          <a:bodyPr wrap="square">
            <a:spAutoFit/>
          </a:bodyPr>
          <a:lstStyle>
            <a:lvl1pPr algn="ctr">
              <a:lnSpc>
                <a:spcPct val="120000"/>
              </a:lnSpc>
              <a:spcAft>
                <a:spcPts val="0"/>
              </a:spcAft>
              <a:defRPr sz="1100" b="0" i="0">
                <a:solidFill>
                  <a:schemeClr val="tx1"/>
                </a:solidFill>
                <a:latin typeface="Graphik" panose="020B0503030202060203" pitchFamily="34" charset="77"/>
              </a:defRPr>
            </a:lvl1pPr>
            <a:lvl2pPr algn="ctr">
              <a:lnSpc>
                <a:spcPct val="120000"/>
              </a:lnSpc>
              <a:spcAft>
                <a:spcPts val="0"/>
              </a:spcAft>
              <a:defRPr sz="1100" b="0" i="0">
                <a:solidFill>
                  <a:schemeClr val="tx1"/>
                </a:solidFill>
              </a:defRPr>
            </a:lvl2pPr>
          </a:lstStyle>
          <a:p>
            <a:pPr lvl="0"/>
            <a:r>
              <a:rPr lang="pt-BR"/>
              <a:t>Insert name here</a:t>
            </a:r>
          </a:p>
          <a:p>
            <a:pPr lvl="1"/>
            <a:r>
              <a:rPr lang="pt-BR"/>
              <a:t>Job title here</a:t>
            </a:r>
          </a:p>
        </p:txBody>
      </p:sp>
      <p:sp>
        <p:nvSpPr>
          <p:cNvPr id="21" name="Text Placeholder 41">
            <a:extLst>
              <a:ext uri="{FF2B5EF4-FFF2-40B4-BE49-F238E27FC236}">
                <a16:creationId xmlns:a16="http://schemas.microsoft.com/office/drawing/2014/main" id="{C9341F21-3C8F-409B-9A6F-900D181D1BE6}"/>
              </a:ext>
            </a:extLst>
          </p:cNvPr>
          <p:cNvSpPr>
            <a:spLocks noGrp="1"/>
          </p:cNvSpPr>
          <p:nvPr>
            <p:ph type="body" sz="quarter" idx="25" hasCustomPrompt="1"/>
          </p:nvPr>
        </p:nvSpPr>
        <p:spPr>
          <a:xfrm>
            <a:off x="9081064" y="2666495"/>
            <a:ext cx="2188106" cy="488739"/>
          </a:xfrm>
        </p:spPr>
        <p:txBody>
          <a:bodyPr wrap="square">
            <a:spAutoFit/>
          </a:bodyPr>
          <a:lstStyle>
            <a:lvl1pPr algn="ctr">
              <a:lnSpc>
                <a:spcPct val="120000"/>
              </a:lnSpc>
              <a:spcAft>
                <a:spcPts val="0"/>
              </a:spcAft>
              <a:defRPr sz="1100" b="0" i="0">
                <a:solidFill>
                  <a:schemeClr val="tx1"/>
                </a:solidFill>
                <a:latin typeface="Graphik" panose="020B0503030202060203" pitchFamily="34" charset="77"/>
              </a:defRPr>
            </a:lvl1pPr>
            <a:lvl2pPr algn="ctr">
              <a:lnSpc>
                <a:spcPct val="120000"/>
              </a:lnSpc>
              <a:spcAft>
                <a:spcPts val="0"/>
              </a:spcAft>
              <a:defRPr sz="1100" b="0" i="0">
                <a:solidFill>
                  <a:schemeClr val="tx1"/>
                </a:solidFill>
              </a:defRPr>
            </a:lvl2pPr>
          </a:lstStyle>
          <a:p>
            <a:pPr lvl="0"/>
            <a:r>
              <a:rPr lang="pt-BR"/>
              <a:t>Insert name here</a:t>
            </a:r>
          </a:p>
          <a:p>
            <a:pPr lvl="1"/>
            <a:r>
              <a:rPr lang="pt-BR"/>
              <a:t>Job title here</a:t>
            </a:r>
          </a:p>
        </p:txBody>
      </p:sp>
      <p:sp>
        <p:nvSpPr>
          <p:cNvPr id="22" name="Text Placeholder 41">
            <a:extLst>
              <a:ext uri="{FF2B5EF4-FFF2-40B4-BE49-F238E27FC236}">
                <a16:creationId xmlns:a16="http://schemas.microsoft.com/office/drawing/2014/main" id="{1D9766DF-729E-4626-9D1E-DA125342010E}"/>
              </a:ext>
            </a:extLst>
          </p:cNvPr>
          <p:cNvSpPr>
            <a:spLocks noGrp="1"/>
          </p:cNvSpPr>
          <p:nvPr>
            <p:ph type="body" sz="quarter" idx="26" hasCustomPrompt="1"/>
          </p:nvPr>
        </p:nvSpPr>
        <p:spPr>
          <a:xfrm>
            <a:off x="3844395" y="5609964"/>
            <a:ext cx="2188106" cy="488739"/>
          </a:xfrm>
        </p:spPr>
        <p:txBody>
          <a:bodyPr wrap="square">
            <a:spAutoFit/>
          </a:bodyPr>
          <a:lstStyle>
            <a:lvl1pPr algn="ctr">
              <a:lnSpc>
                <a:spcPct val="120000"/>
              </a:lnSpc>
              <a:spcAft>
                <a:spcPts val="0"/>
              </a:spcAft>
              <a:defRPr sz="1100" b="0" i="0">
                <a:solidFill>
                  <a:schemeClr val="tx1"/>
                </a:solidFill>
                <a:latin typeface="Graphik" panose="020B0503030202060203" pitchFamily="34" charset="77"/>
              </a:defRPr>
            </a:lvl1pPr>
            <a:lvl2pPr algn="ctr">
              <a:lnSpc>
                <a:spcPct val="120000"/>
              </a:lnSpc>
              <a:spcAft>
                <a:spcPts val="0"/>
              </a:spcAft>
              <a:defRPr sz="1100" b="0" i="0">
                <a:solidFill>
                  <a:schemeClr val="tx1"/>
                </a:solidFill>
              </a:defRPr>
            </a:lvl2pPr>
          </a:lstStyle>
          <a:p>
            <a:pPr lvl="0"/>
            <a:r>
              <a:rPr lang="pt-BR"/>
              <a:t>Insert name here</a:t>
            </a:r>
          </a:p>
          <a:p>
            <a:pPr lvl="1"/>
            <a:r>
              <a:rPr lang="pt-BR"/>
              <a:t>Job title here</a:t>
            </a:r>
          </a:p>
        </p:txBody>
      </p:sp>
      <p:sp>
        <p:nvSpPr>
          <p:cNvPr id="23" name="Text Placeholder 41">
            <a:extLst>
              <a:ext uri="{FF2B5EF4-FFF2-40B4-BE49-F238E27FC236}">
                <a16:creationId xmlns:a16="http://schemas.microsoft.com/office/drawing/2014/main" id="{EEB912AC-4C4E-413F-A86D-FF61827A4C5A}"/>
              </a:ext>
            </a:extLst>
          </p:cNvPr>
          <p:cNvSpPr>
            <a:spLocks noGrp="1"/>
          </p:cNvSpPr>
          <p:nvPr>
            <p:ph type="body" sz="quarter" idx="27" hasCustomPrompt="1"/>
          </p:nvPr>
        </p:nvSpPr>
        <p:spPr>
          <a:xfrm>
            <a:off x="6462730" y="5609964"/>
            <a:ext cx="2188106" cy="488739"/>
          </a:xfrm>
        </p:spPr>
        <p:txBody>
          <a:bodyPr wrap="square">
            <a:spAutoFit/>
          </a:bodyPr>
          <a:lstStyle>
            <a:lvl1pPr algn="ctr">
              <a:lnSpc>
                <a:spcPct val="120000"/>
              </a:lnSpc>
              <a:spcAft>
                <a:spcPts val="0"/>
              </a:spcAft>
              <a:defRPr sz="1100" b="0" i="0">
                <a:solidFill>
                  <a:schemeClr val="tx1"/>
                </a:solidFill>
                <a:latin typeface="Graphik" panose="020B0503030202060203" pitchFamily="34" charset="77"/>
              </a:defRPr>
            </a:lvl1pPr>
            <a:lvl2pPr algn="ctr">
              <a:lnSpc>
                <a:spcPct val="120000"/>
              </a:lnSpc>
              <a:spcAft>
                <a:spcPts val="0"/>
              </a:spcAft>
              <a:defRPr sz="1100" b="0" i="0">
                <a:solidFill>
                  <a:schemeClr val="tx1"/>
                </a:solidFill>
              </a:defRPr>
            </a:lvl2pPr>
          </a:lstStyle>
          <a:p>
            <a:pPr lvl="0"/>
            <a:r>
              <a:rPr lang="pt-BR"/>
              <a:t>Insert name here</a:t>
            </a:r>
          </a:p>
          <a:p>
            <a:pPr lvl="1"/>
            <a:r>
              <a:rPr lang="pt-BR"/>
              <a:t>Job title here</a:t>
            </a:r>
          </a:p>
        </p:txBody>
      </p:sp>
      <p:sp>
        <p:nvSpPr>
          <p:cNvPr id="24" name="Text Placeholder 41">
            <a:extLst>
              <a:ext uri="{FF2B5EF4-FFF2-40B4-BE49-F238E27FC236}">
                <a16:creationId xmlns:a16="http://schemas.microsoft.com/office/drawing/2014/main" id="{1AEB650E-76C2-47B9-9F71-987790E6E2B2}"/>
              </a:ext>
            </a:extLst>
          </p:cNvPr>
          <p:cNvSpPr>
            <a:spLocks noGrp="1"/>
          </p:cNvSpPr>
          <p:nvPr>
            <p:ph type="body" sz="quarter" idx="28" hasCustomPrompt="1"/>
          </p:nvPr>
        </p:nvSpPr>
        <p:spPr>
          <a:xfrm>
            <a:off x="9081064" y="5609964"/>
            <a:ext cx="2188106" cy="488739"/>
          </a:xfrm>
        </p:spPr>
        <p:txBody>
          <a:bodyPr wrap="square">
            <a:spAutoFit/>
          </a:bodyPr>
          <a:lstStyle>
            <a:lvl1pPr algn="ctr">
              <a:lnSpc>
                <a:spcPct val="120000"/>
              </a:lnSpc>
              <a:spcAft>
                <a:spcPts val="0"/>
              </a:spcAft>
              <a:defRPr sz="1100" b="0" i="0">
                <a:solidFill>
                  <a:schemeClr val="tx1"/>
                </a:solidFill>
                <a:latin typeface="Graphik" panose="020B0503030202060203" pitchFamily="34" charset="77"/>
              </a:defRPr>
            </a:lvl1pPr>
            <a:lvl2pPr algn="ctr">
              <a:lnSpc>
                <a:spcPct val="120000"/>
              </a:lnSpc>
              <a:spcAft>
                <a:spcPts val="0"/>
              </a:spcAft>
              <a:defRPr sz="1100" b="0" i="0">
                <a:solidFill>
                  <a:schemeClr val="tx1"/>
                </a:solidFill>
              </a:defRPr>
            </a:lvl2pPr>
          </a:lstStyle>
          <a:p>
            <a:pPr lvl="0"/>
            <a:r>
              <a:rPr lang="pt-BR"/>
              <a:t>Insert name here</a:t>
            </a:r>
          </a:p>
          <a:p>
            <a:pPr lvl="1"/>
            <a:r>
              <a:rPr lang="pt-BR"/>
              <a:t>Job title here</a:t>
            </a:r>
          </a:p>
        </p:txBody>
      </p:sp>
      <p:sp>
        <p:nvSpPr>
          <p:cNvPr id="27" name="Text Placeholder 41">
            <a:extLst>
              <a:ext uri="{FF2B5EF4-FFF2-40B4-BE49-F238E27FC236}">
                <a16:creationId xmlns:a16="http://schemas.microsoft.com/office/drawing/2014/main" id="{5035CED4-FA38-4376-8BA3-41A2EFB1B9AE}"/>
              </a:ext>
            </a:extLst>
          </p:cNvPr>
          <p:cNvSpPr>
            <a:spLocks noGrp="1"/>
          </p:cNvSpPr>
          <p:nvPr>
            <p:ph type="body" sz="quarter" idx="29" hasCustomPrompt="1"/>
          </p:nvPr>
        </p:nvSpPr>
        <p:spPr>
          <a:xfrm>
            <a:off x="442913" y="1863758"/>
            <a:ext cx="2860675" cy="215444"/>
          </a:xfrm>
        </p:spPr>
        <p:txBody>
          <a:bodyPr wrap="square">
            <a:spAutoFit/>
          </a:bodyPr>
          <a:lstStyle>
            <a:lvl1pPr>
              <a:lnSpc>
                <a:spcPct val="100000"/>
              </a:lnSpc>
              <a:spcAft>
                <a:spcPts val="0"/>
              </a:spcAft>
              <a:defRPr sz="1399" b="0" i="0">
                <a:solidFill>
                  <a:schemeClr val="tx1"/>
                </a:solidFill>
                <a:latin typeface="Graphik" panose="020B0503030202060203" pitchFamily="34" charset="77"/>
              </a:defRPr>
            </a:lvl1pPr>
            <a:lvl2pPr>
              <a:lnSpc>
                <a:spcPct val="110000"/>
              </a:lnSpc>
              <a:spcAft>
                <a:spcPts val="200"/>
              </a:spcAft>
              <a:defRPr sz="900">
                <a:solidFill>
                  <a:schemeClr val="tx1"/>
                </a:solidFill>
              </a:defRPr>
            </a:lvl2pPr>
          </a:lstStyle>
          <a:p>
            <a:pPr lvl="0"/>
            <a:r>
              <a:rPr lang="pt-BR"/>
              <a:t>SUBTITLE HERE</a:t>
            </a:r>
          </a:p>
        </p:txBody>
      </p:sp>
      <p:sp>
        <p:nvSpPr>
          <p:cNvPr id="31" name="Footer Placeholder 1">
            <a:extLst>
              <a:ext uri="{FF2B5EF4-FFF2-40B4-BE49-F238E27FC236}">
                <a16:creationId xmlns:a16="http://schemas.microsoft.com/office/drawing/2014/main" id="{9FE0AE3E-6D82-A640-8C29-9A05DDFC572F}"/>
              </a:ext>
            </a:extLst>
          </p:cNvPr>
          <p:cNvSpPr>
            <a:spLocks noGrp="1"/>
          </p:cNvSpPr>
          <p:nvPr>
            <p:ph type="ftr" sz="quarter" idx="36"/>
          </p:nvPr>
        </p:nvSpPr>
        <p:spPr>
          <a:xfrm>
            <a:off x="7391584" y="6537399"/>
            <a:ext cx="4141956" cy="161962"/>
          </a:xfrm>
        </p:spPr>
        <p:txBody>
          <a:bodyPr/>
          <a:lstStyle>
            <a:lvl1pPr>
              <a:defRPr/>
            </a:lvl1pPr>
          </a:lstStyle>
          <a:p>
            <a:r>
              <a:rPr lang="pt-BR"/>
              <a:t>Copyright © 2019 Accenture. All rights reserved.</a:t>
            </a:r>
          </a:p>
        </p:txBody>
      </p:sp>
      <p:sp>
        <p:nvSpPr>
          <p:cNvPr id="32" name="Slide Number Placeholder 2">
            <a:extLst>
              <a:ext uri="{FF2B5EF4-FFF2-40B4-BE49-F238E27FC236}">
                <a16:creationId xmlns:a16="http://schemas.microsoft.com/office/drawing/2014/main" id="{DBCB0680-F241-9E4F-88FC-08DB0A970322}"/>
              </a:ext>
            </a:extLst>
          </p:cNvPr>
          <p:cNvSpPr>
            <a:spLocks noGrp="1"/>
          </p:cNvSpPr>
          <p:nvPr>
            <p:ph type="sldNum" sz="quarter" idx="37"/>
          </p:nvPr>
        </p:nvSpPr>
        <p:spPr>
          <a:xfrm flipH="1">
            <a:off x="11617001" y="6537474"/>
            <a:ext cx="216084" cy="161888"/>
          </a:xfrm>
        </p:spPr>
        <p:txBody>
          <a:bodyPr/>
          <a:lstStyle/>
          <a:p>
            <a:pPr>
              <a:defRPr/>
            </a:pPr>
            <a:fld id="{90CBDC3A-D49F-4631-A8C7-55D59B33E5FA}" type="slidenum">
              <a:rPr lang="pt-BR" smtClean="0"/>
              <a:pPr>
                <a:defRPr/>
              </a:pPr>
              <a:t>‹nº›</a:t>
            </a:fld>
            <a:endParaRPr lang="pt-BR"/>
          </a:p>
        </p:txBody>
      </p:sp>
      <p:sp>
        <p:nvSpPr>
          <p:cNvPr id="25" name="Title 1">
            <a:extLst>
              <a:ext uri="{FF2B5EF4-FFF2-40B4-BE49-F238E27FC236}">
                <a16:creationId xmlns:a16="http://schemas.microsoft.com/office/drawing/2014/main" id="{68B40B04-6FD2-7240-B15C-6FDB1F6BC029}"/>
              </a:ext>
            </a:extLst>
          </p:cNvPr>
          <p:cNvSpPr>
            <a:spLocks noGrp="1"/>
          </p:cNvSpPr>
          <p:nvPr>
            <p:ph type="title" hasCustomPrompt="1"/>
          </p:nvPr>
        </p:nvSpPr>
        <p:spPr>
          <a:xfrm>
            <a:off x="425172" y="483267"/>
            <a:ext cx="3290150" cy="1197138"/>
          </a:xfrm>
        </p:spPr>
        <p:txBody>
          <a:bodyPr vert="horz" wrap="square" lIns="0" tIns="0" rIns="0" bIns="0" rtlCol="0" anchor="b">
            <a:noAutofit/>
          </a:bodyPr>
          <a:lstStyle>
            <a:lvl1pPr>
              <a:lnSpc>
                <a:spcPct val="80000"/>
              </a:lnSpc>
              <a:spcBef>
                <a:spcPts val="0"/>
              </a:spcBef>
              <a:defRPr lang="en-US" sz="4397" b="0" i="0">
                <a:ea typeface="Roboto" panose="02000000000000000000" pitchFamily="2" charset="0"/>
              </a:defRPr>
            </a:lvl1pPr>
          </a:lstStyle>
          <a:p>
            <a:pPr marL="0" lvl="0" indent="0">
              <a:lnSpc>
                <a:spcPct val="70000"/>
              </a:lnSpc>
              <a:spcBef>
                <a:spcPts val="1200"/>
              </a:spcBef>
              <a:buFont typeface="Arial" pitchFamily="34" charset="0"/>
              <a:buNone/>
            </a:pPr>
            <a:r>
              <a:rPr lang="pt-BR"/>
              <a:t>TITLE GOES HERE</a:t>
            </a:r>
          </a:p>
        </p:txBody>
      </p:sp>
    </p:spTree>
    <p:extLst>
      <p:ext uri="{BB962C8B-B14F-4D97-AF65-F5344CB8AC3E}">
        <p14:creationId xmlns:p14="http://schemas.microsoft.com/office/powerpoint/2010/main" val="16934400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People 1.3">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E061C87-E253-4832-BFB5-F70B539C6454}"/>
              </a:ext>
            </a:extLst>
          </p:cNvPr>
          <p:cNvSpPr>
            <a:spLocks noGrp="1"/>
          </p:cNvSpPr>
          <p:nvPr>
            <p:ph type="pic" sz="quarter" idx="12" hasCustomPrompt="1"/>
          </p:nvPr>
        </p:nvSpPr>
        <p:spPr>
          <a:xfrm>
            <a:off x="754066"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pt-BR"/>
              <a:t>Insert picture here</a:t>
            </a:r>
          </a:p>
        </p:txBody>
      </p:sp>
      <p:sp>
        <p:nvSpPr>
          <p:cNvPr id="19" name="Text Placeholder 41">
            <a:extLst>
              <a:ext uri="{FF2B5EF4-FFF2-40B4-BE49-F238E27FC236}">
                <a16:creationId xmlns:a16="http://schemas.microsoft.com/office/drawing/2014/main" id="{F996EC7F-3B94-44CB-95AE-46012470B477}"/>
              </a:ext>
            </a:extLst>
          </p:cNvPr>
          <p:cNvSpPr>
            <a:spLocks noGrp="1"/>
          </p:cNvSpPr>
          <p:nvPr>
            <p:ph type="body" sz="quarter" idx="23" hasCustomPrompt="1"/>
          </p:nvPr>
        </p:nvSpPr>
        <p:spPr>
          <a:xfrm>
            <a:off x="425172" y="4491377"/>
            <a:ext cx="2176033"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31" name="Footer Placeholder 1">
            <a:extLst>
              <a:ext uri="{FF2B5EF4-FFF2-40B4-BE49-F238E27FC236}">
                <a16:creationId xmlns:a16="http://schemas.microsoft.com/office/drawing/2014/main" id="{9FE0AE3E-6D82-A640-8C29-9A05DDFC572F}"/>
              </a:ext>
            </a:extLst>
          </p:cNvPr>
          <p:cNvSpPr>
            <a:spLocks noGrp="1"/>
          </p:cNvSpPr>
          <p:nvPr>
            <p:ph type="ftr" sz="quarter" idx="36"/>
          </p:nvPr>
        </p:nvSpPr>
        <p:spPr>
          <a:xfrm>
            <a:off x="7391584" y="6537399"/>
            <a:ext cx="4141956" cy="161962"/>
          </a:xfrm>
        </p:spPr>
        <p:txBody>
          <a:bodyPr/>
          <a:lstStyle>
            <a:lvl1pPr>
              <a:defRPr/>
            </a:lvl1pPr>
          </a:lstStyle>
          <a:p>
            <a:r>
              <a:rPr lang="pt-BR"/>
              <a:t>Copyright © 2019 Accenture. All rights reserved.</a:t>
            </a:r>
          </a:p>
        </p:txBody>
      </p:sp>
      <p:sp>
        <p:nvSpPr>
          <p:cNvPr id="32" name="Slide Number Placeholder 2">
            <a:extLst>
              <a:ext uri="{FF2B5EF4-FFF2-40B4-BE49-F238E27FC236}">
                <a16:creationId xmlns:a16="http://schemas.microsoft.com/office/drawing/2014/main" id="{DBCB0680-F241-9E4F-88FC-08DB0A970322}"/>
              </a:ext>
            </a:extLst>
          </p:cNvPr>
          <p:cNvSpPr>
            <a:spLocks noGrp="1"/>
          </p:cNvSpPr>
          <p:nvPr>
            <p:ph type="sldNum" sz="quarter" idx="37"/>
          </p:nvPr>
        </p:nvSpPr>
        <p:spPr>
          <a:xfrm flipH="1">
            <a:off x="11617001" y="6537474"/>
            <a:ext cx="216084" cy="161888"/>
          </a:xfrm>
        </p:spPr>
        <p:txBody>
          <a:bodyPr/>
          <a:lstStyle/>
          <a:p>
            <a:pPr>
              <a:defRPr/>
            </a:pPr>
            <a:fld id="{90CBDC3A-D49F-4631-A8C7-55D59B33E5FA}" type="slidenum">
              <a:rPr lang="pt-BR" smtClean="0"/>
              <a:pPr>
                <a:defRPr/>
              </a:pPr>
              <a:t>‹nº›</a:t>
            </a:fld>
            <a:endParaRPr lang="pt-BR"/>
          </a:p>
        </p:txBody>
      </p:sp>
      <p:sp>
        <p:nvSpPr>
          <p:cNvPr id="22" name="Picture Placeholder 6">
            <a:extLst>
              <a:ext uri="{FF2B5EF4-FFF2-40B4-BE49-F238E27FC236}">
                <a16:creationId xmlns:a16="http://schemas.microsoft.com/office/drawing/2014/main" id="{9A86D32D-DCCA-FB41-AD6B-6114273CE677}"/>
              </a:ext>
            </a:extLst>
          </p:cNvPr>
          <p:cNvSpPr>
            <a:spLocks noGrp="1"/>
          </p:cNvSpPr>
          <p:nvPr>
            <p:ph type="pic" sz="quarter" idx="38" hasCustomPrompt="1"/>
          </p:nvPr>
        </p:nvSpPr>
        <p:spPr>
          <a:xfrm>
            <a:off x="3831360"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pt-BR"/>
              <a:t>Insert picture here</a:t>
            </a:r>
          </a:p>
        </p:txBody>
      </p:sp>
      <p:sp>
        <p:nvSpPr>
          <p:cNvPr id="23" name="Text Placeholder 41">
            <a:extLst>
              <a:ext uri="{FF2B5EF4-FFF2-40B4-BE49-F238E27FC236}">
                <a16:creationId xmlns:a16="http://schemas.microsoft.com/office/drawing/2014/main" id="{D41C4DFE-185E-8240-B770-418193395210}"/>
              </a:ext>
            </a:extLst>
          </p:cNvPr>
          <p:cNvSpPr>
            <a:spLocks noGrp="1"/>
          </p:cNvSpPr>
          <p:nvPr>
            <p:ph type="body" sz="quarter" idx="39" hasCustomPrompt="1"/>
          </p:nvPr>
        </p:nvSpPr>
        <p:spPr>
          <a:xfrm>
            <a:off x="3514173" y="4491377"/>
            <a:ext cx="2176033"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24" name="Picture Placeholder 6">
            <a:extLst>
              <a:ext uri="{FF2B5EF4-FFF2-40B4-BE49-F238E27FC236}">
                <a16:creationId xmlns:a16="http://schemas.microsoft.com/office/drawing/2014/main" id="{B3FA79AB-3280-3942-8811-1F447CF932F4}"/>
              </a:ext>
            </a:extLst>
          </p:cNvPr>
          <p:cNvSpPr>
            <a:spLocks noGrp="1"/>
          </p:cNvSpPr>
          <p:nvPr>
            <p:ph type="pic" sz="quarter" idx="40" hasCustomPrompt="1"/>
          </p:nvPr>
        </p:nvSpPr>
        <p:spPr>
          <a:xfrm>
            <a:off x="6908654"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pt-BR"/>
              <a:t>Insert picture here</a:t>
            </a:r>
          </a:p>
        </p:txBody>
      </p:sp>
      <p:sp>
        <p:nvSpPr>
          <p:cNvPr id="26" name="Text Placeholder 41">
            <a:extLst>
              <a:ext uri="{FF2B5EF4-FFF2-40B4-BE49-F238E27FC236}">
                <a16:creationId xmlns:a16="http://schemas.microsoft.com/office/drawing/2014/main" id="{BC2D8AE0-93D0-214C-9069-3D732CB407D0}"/>
              </a:ext>
            </a:extLst>
          </p:cNvPr>
          <p:cNvSpPr>
            <a:spLocks noGrp="1"/>
          </p:cNvSpPr>
          <p:nvPr>
            <p:ph type="body" sz="quarter" idx="41" hasCustomPrompt="1"/>
          </p:nvPr>
        </p:nvSpPr>
        <p:spPr>
          <a:xfrm>
            <a:off x="6585613" y="4491377"/>
            <a:ext cx="2176033"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27" name="Picture Placeholder 6">
            <a:extLst>
              <a:ext uri="{FF2B5EF4-FFF2-40B4-BE49-F238E27FC236}">
                <a16:creationId xmlns:a16="http://schemas.microsoft.com/office/drawing/2014/main" id="{F226A25B-26CF-1C41-961E-12B3F363E009}"/>
              </a:ext>
            </a:extLst>
          </p:cNvPr>
          <p:cNvSpPr>
            <a:spLocks noGrp="1"/>
          </p:cNvSpPr>
          <p:nvPr>
            <p:ph type="pic" sz="quarter" idx="42" hasCustomPrompt="1"/>
          </p:nvPr>
        </p:nvSpPr>
        <p:spPr>
          <a:xfrm>
            <a:off x="9985947"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pt-BR"/>
              <a:t>Insert picture here</a:t>
            </a:r>
          </a:p>
        </p:txBody>
      </p:sp>
      <p:sp>
        <p:nvSpPr>
          <p:cNvPr id="34" name="Text Placeholder 41">
            <a:extLst>
              <a:ext uri="{FF2B5EF4-FFF2-40B4-BE49-F238E27FC236}">
                <a16:creationId xmlns:a16="http://schemas.microsoft.com/office/drawing/2014/main" id="{95BDB8B2-1B7B-DF43-A1B8-1B98D9DCDA19}"/>
              </a:ext>
            </a:extLst>
          </p:cNvPr>
          <p:cNvSpPr>
            <a:spLocks noGrp="1"/>
          </p:cNvSpPr>
          <p:nvPr>
            <p:ph type="body" sz="quarter" idx="43" hasCustomPrompt="1"/>
          </p:nvPr>
        </p:nvSpPr>
        <p:spPr>
          <a:xfrm>
            <a:off x="9657052" y="4491377"/>
            <a:ext cx="2176033"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14" name="Title 1">
            <a:extLst>
              <a:ext uri="{FF2B5EF4-FFF2-40B4-BE49-F238E27FC236}">
                <a16:creationId xmlns:a16="http://schemas.microsoft.com/office/drawing/2014/main" id="{8F67008E-86AE-4348-888E-E0E65116A71F}"/>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41613265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eople 1.4">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E061C87-E253-4832-BFB5-F70B539C6454}"/>
              </a:ext>
            </a:extLst>
          </p:cNvPr>
          <p:cNvSpPr>
            <a:spLocks noGrp="1"/>
          </p:cNvSpPr>
          <p:nvPr>
            <p:ph type="pic" sz="quarter" idx="12" hasCustomPrompt="1"/>
          </p:nvPr>
        </p:nvSpPr>
        <p:spPr>
          <a:xfrm>
            <a:off x="690782"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19" name="Text Placeholder 41">
            <a:extLst>
              <a:ext uri="{FF2B5EF4-FFF2-40B4-BE49-F238E27FC236}">
                <a16:creationId xmlns:a16="http://schemas.microsoft.com/office/drawing/2014/main" id="{F996EC7F-3B94-44CB-95AE-46012470B477}"/>
              </a:ext>
            </a:extLst>
          </p:cNvPr>
          <p:cNvSpPr>
            <a:spLocks noGrp="1"/>
          </p:cNvSpPr>
          <p:nvPr>
            <p:ph type="body" sz="quarter" idx="23" hasCustomPrompt="1"/>
          </p:nvPr>
        </p:nvSpPr>
        <p:spPr>
          <a:xfrm>
            <a:off x="425171"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20" name="Text Placeholder 41">
            <a:extLst>
              <a:ext uri="{FF2B5EF4-FFF2-40B4-BE49-F238E27FC236}">
                <a16:creationId xmlns:a16="http://schemas.microsoft.com/office/drawing/2014/main" id="{933F2A73-79B9-4EF1-8DDE-4B21A5E4C959}"/>
              </a:ext>
            </a:extLst>
          </p:cNvPr>
          <p:cNvSpPr>
            <a:spLocks noGrp="1"/>
          </p:cNvSpPr>
          <p:nvPr>
            <p:ph type="body" sz="quarter" idx="24" hasCustomPrompt="1"/>
          </p:nvPr>
        </p:nvSpPr>
        <p:spPr>
          <a:xfrm>
            <a:off x="3636038"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21" name="Text Placeholder 41">
            <a:extLst>
              <a:ext uri="{FF2B5EF4-FFF2-40B4-BE49-F238E27FC236}">
                <a16:creationId xmlns:a16="http://schemas.microsoft.com/office/drawing/2014/main" id="{C9341F21-3C8F-409B-9A6F-900D181D1BE6}"/>
              </a:ext>
            </a:extLst>
          </p:cNvPr>
          <p:cNvSpPr>
            <a:spLocks noGrp="1"/>
          </p:cNvSpPr>
          <p:nvPr>
            <p:ph type="body" sz="quarter" idx="25" hasCustomPrompt="1"/>
          </p:nvPr>
        </p:nvSpPr>
        <p:spPr>
          <a:xfrm>
            <a:off x="6846285"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31" name="Footer Placeholder 1">
            <a:extLst>
              <a:ext uri="{FF2B5EF4-FFF2-40B4-BE49-F238E27FC236}">
                <a16:creationId xmlns:a16="http://schemas.microsoft.com/office/drawing/2014/main" id="{9FE0AE3E-6D82-A640-8C29-9A05DDFC572F}"/>
              </a:ext>
            </a:extLst>
          </p:cNvPr>
          <p:cNvSpPr>
            <a:spLocks noGrp="1"/>
          </p:cNvSpPr>
          <p:nvPr>
            <p:ph type="ftr" sz="quarter" idx="36"/>
          </p:nvPr>
        </p:nvSpPr>
        <p:spPr>
          <a:xfrm>
            <a:off x="7391584" y="6537399"/>
            <a:ext cx="4141956" cy="161962"/>
          </a:xfrm>
        </p:spPr>
        <p:txBody>
          <a:bodyPr/>
          <a:lstStyle>
            <a:lvl1pPr>
              <a:defRPr/>
            </a:lvl1pPr>
          </a:lstStyle>
          <a:p>
            <a:r>
              <a:rPr lang="pt-BR"/>
              <a:t>Copyright © 2019 Accenture. All rights reserved.</a:t>
            </a:r>
          </a:p>
        </p:txBody>
      </p:sp>
      <p:sp>
        <p:nvSpPr>
          <p:cNvPr id="32" name="Slide Number Placeholder 2">
            <a:extLst>
              <a:ext uri="{FF2B5EF4-FFF2-40B4-BE49-F238E27FC236}">
                <a16:creationId xmlns:a16="http://schemas.microsoft.com/office/drawing/2014/main" id="{DBCB0680-F241-9E4F-88FC-08DB0A970322}"/>
              </a:ext>
            </a:extLst>
          </p:cNvPr>
          <p:cNvSpPr>
            <a:spLocks noGrp="1"/>
          </p:cNvSpPr>
          <p:nvPr>
            <p:ph type="sldNum" sz="quarter" idx="37"/>
          </p:nvPr>
        </p:nvSpPr>
        <p:spPr>
          <a:xfrm flipH="1">
            <a:off x="11617001" y="6537474"/>
            <a:ext cx="216084" cy="161888"/>
          </a:xfrm>
        </p:spPr>
        <p:txBody>
          <a:bodyPr/>
          <a:lstStyle/>
          <a:p>
            <a:pPr>
              <a:defRPr/>
            </a:pPr>
            <a:fld id="{90CBDC3A-D49F-4631-A8C7-55D59B33E5FA}" type="slidenum">
              <a:rPr lang="pt-BR" smtClean="0"/>
              <a:pPr>
                <a:defRPr/>
              </a:pPr>
              <a:t>‹nº›</a:t>
            </a:fld>
            <a:endParaRPr lang="pt-BR"/>
          </a:p>
        </p:txBody>
      </p:sp>
      <p:sp>
        <p:nvSpPr>
          <p:cNvPr id="28" name="Picture Placeholder 6">
            <a:extLst>
              <a:ext uri="{FF2B5EF4-FFF2-40B4-BE49-F238E27FC236}">
                <a16:creationId xmlns:a16="http://schemas.microsoft.com/office/drawing/2014/main" id="{2498E870-A201-5E46-BB51-E920D22FCAA9}"/>
              </a:ext>
            </a:extLst>
          </p:cNvPr>
          <p:cNvSpPr>
            <a:spLocks noGrp="1"/>
          </p:cNvSpPr>
          <p:nvPr>
            <p:ph type="pic" sz="quarter" idx="38" hasCustomPrompt="1"/>
          </p:nvPr>
        </p:nvSpPr>
        <p:spPr>
          <a:xfrm>
            <a:off x="3896708"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29" name="Picture Placeholder 6">
            <a:extLst>
              <a:ext uri="{FF2B5EF4-FFF2-40B4-BE49-F238E27FC236}">
                <a16:creationId xmlns:a16="http://schemas.microsoft.com/office/drawing/2014/main" id="{B0630F82-690C-ED48-83F5-C2490B24C029}"/>
              </a:ext>
            </a:extLst>
          </p:cNvPr>
          <p:cNvSpPr>
            <a:spLocks noGrp="1"/>
          </p:cNvSpPr>
          <p:nvPr>
            <p:ph type="pic" sz="quarter" idx="39" hasCustomPrompt="1"/>
          </p:nvPr>
        </p:nvSpPr>
        <p:spPr>
          <a:xfrm>
            <a:off x="7102633"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30" name="Text Placeholder 41">
            <a:extLst>
              <a:ext uri="{FF2B5EF4-FFF2-40B4-BE49-F238E27FC236}">
                <a16:creationId xmlns:a16="http://schemas.microsoft.com/office/drawing/2014/main" id="{173A9BD6-2A31-F44F-BE1D-C1302795CB75}"/>
              </a:ext>
            </a:extLst>
          </p:cNvPr>
          <p:cNvSpPr>
            <a:spLocks noGrp="1"/>
          </p:cNvSpPr>
          <p:nvPr>
            <p:ph type="body" sz="quarter" idx="40" hasCustomPrompt="1"/>
          </p:nvPr>
        </p:nvSpPr>
        <p:spPr>
          <a:xfrm>
            <a:off x="10043911"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33" name="Picture Placeholder 6">
            <a:extLst>
              <a:ext uri="{FF2B5EF4-FFF2-40B4-BE49-F238E27FC236}">
                <a16:creationId xmlns:a16="http://schemas.microsoft.com/office/drawing/2014/main" id="{29D11028-8DC5-3043-B3FC-0FAD07B45479}"/>
              </a:ext>
            </a:extLst>
          </p:cNvPr>
          <p:cNvSpPr>
            <a:spLocks noGrp="1"/>
          </p:cNvSpPr>
          <p:nvPr>
            <p:ph type="pic" sz="quarter" idx="41" hasCustomPrompt="1"/>
          </p:nvPr>
        </p:nvSpPr>
        <p:spPr>
          <a:xfrm>
            <a:off x="10308558"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2" name="Picture Placeholder 6">
            <a:extLst>
              <a:ext uri="{FF2B5EF4-FFF2-40B4-BE49-F238E27FC236}">
                <a16:creationId xmlns:a16="http://schemas.microsoft.com/office/drawing/2014/main" id="{2335AFE9-4ED3-DF49-928D-AB27E278FD49}"/>
              </a:ext>
            </a:extLst>
          </p:cNvPr>
          <p:cNvSpPr>
            <a:spLocks noGrp="1"/>
          </p:cNvSpPr>
          <p:nvPr>
            <p:ph type="pic" sz="quarter" idx="42" hasCustomPrompt="1"/>
          </p:nvPr>
        </p:nvSpPr>
        <p:spPr>
          <a:xfrm>
            <a:off x="690782"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3" name="Text Placeholder 41">
            <a:extLst>
              <a:ext uri="{FF2B5EF4-FFF2-40B4-BE49-F238E27FC236}">
                <a16:creationId xmlns:a16="http://schemas.microsoft.com/office/drawing/2014/main" id="{725B7F0C-44C8-884A-BF42-26370C8D4F86}"/>
              </a:ext>
            </a:extLst>
          </p:cNvPr>
          <p:cNvSpPr>
            <a:spLocks noGrp="1"/>
          </p:cNvSpPr>
          <p:nvPr>
            <p:ph type="body" sz="quarter" idx="43" hasCustomPrompt="1"/>
          </p:nvPr>
        </p:nvSpPr>
        <p:spPr>
          <a:xfrm>
            <a:off x="425171"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44" name="Text Placeholder 41">
            <a:extLst>
              <a:ext uri="{FF2B5EF4-FFF2-40B4-BE49-F238E27FC236}">
                <a16:creationId xmlns:a16="http://schemas.microsoft.com/office/drawing/2014/main" id="{385DC715-D5A8-194E-9039-91119DD1AE63}"/>
              </a:ext>
            </a:extLst>
          </p:cNvPr>
          <p:cNvSpPr>
            <a:spLocks noGrp="1"/>
          </p:cNvSpPr>
          <p:nvPr>
            <p:ph type="body" sz="quarter" idx="44" hasCustomPrompt="1"/>
          </p:nvPr>
        </p:nvSpPr>
        <p:spPr>
          <a:xfrm>
            <a:off x="3636038"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45" name="Text Placeholder 41">
            <a:extLst>
              <a:ext uri="{FF2B5EF4-FFF2-40B4-BE49-F238E27FC236}">
                <a16:creationId xmlns:a16="http://schemas.microsoft.com/office/drawing/2014/main" id="{72975DBB-2A91-9E44-BF40-040B6E8FD128}"/>
              </a:ext>
            </a:extLst>
          </p:cNvPr>
          <p:cNvSpPr>
            <a:spLocks noGrp="1"/>
          </p:cNvSpPr>
          <p:nvPr>
            <p:ph type="body" sz="quarter" idx="45" hasCustomPrompt="1"/>
          </p:nvPr>
        </p:nvSpPr>
        <p:spPr>
          <a:xfrm>
            <a:off x="6846285"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46" name="Picture Placeholder 6">
            <a:extLst>
              <a:ext uri="{FF2B5EF4-FFF2-40B4-BE49-F238E27FC236}">
                <a16:creationId xmlns:a16="http://schemas.microsoft.com/office/drawing/2014/main" id="{3AC1A77D-7E32-4E43-B36F-7B80E2E40A2C}"/>
              </a:ext>
            </a:extLst>
          </p:cNvPr>
          <p:cNvSpPr>
            <a:spLocks noGrp="1"/>
          </p:cNvSpPr>
          <p:nvPr>
            <p:ph type="pic" sz="quarter" idx="46" hasCustomPrompt="1"/>
          </p:nvPr>
        </p:nvSpPr>
        <p:spPr>
          <a:xfrm>
            <a:off x="3896708"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7" name="Picture Placeholder 6">
            <a:extLst>
              <a:ext uri="{FF2B5EF4-FFF2-40B4-BE49-F238E27FC236}">
                <a16:creationId xmlns:a16="http://schemas.microsoft.com/office/drawing/2014/main" id="{A4A072B4-72E7-814F-B578-30E99EF44E57}"/>
              </a:ext>
            </a:extLst>
          </p:cNvPr>
          <p:cNvSpPr>
            <a:spLocks noGrp="1"/>
          </p:cNvSpPr>
          <p:nvPr>
            <p:ph type="pic" sz="quarter" idx="47" hasCustomPrompt="1"/>
          </p:nvPr>
        </p:nvSpPr>
        <p:spPr>
          <a:xfrm>
            <a:off x="7102633"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8" name="Text Placeholder 41">
            <a:extLst>
              <a:ext uri="{FF2B5EF4-FFF2-40B4-BE49-F238E27FC236}">
                <a16:creationId xmlns:a16="http://schemas.microsoft.com/office/drawing/2014/main" id="{B4AB9CF4-0252-ED46-8858-0341480C9019}"/>
              </a:ext>
            </a:extLst>
          </p:cNvPr>
          <p:cNvSpPr>
            <a:spLocks noGrp="1"/>
          </p:cNvSpPr>
          <p:nvPr>
            <p:ph type="body" sz="quarter" idx="48" hasCustomPrompt="1"/>
          </p:nvPr>
        </p:nvSpPr>
        <p:spPr>
          <a:xfrm>
            <a:off x="10043911"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49" name="Picture Placeholder 6">
            <a:extLst>
              <a:ext uri="{FF2B5EF4-FFF2-40B4-BE49-F238E27FC236}">
                <a16:creationId xmlns:a16="http://schemas.microsoft.com/office/drawing/2014/main" id="{4BD981FC-93D8-3141-B9DB-84DB484B2636}"/>
              </a:ext>
            </a:extLst>
          </p:cNvPr>
          <p:cNvSpPr>
            <a:spLocks noGrp="1"/>
          </p:cNvSpPr>
          <p:nvPr>
            <p:ph type="pic" sz="quarter" idx="49" hasCustomPrompt="1"/>
          </p:nvPr>
        </p:nvSpPr>
        <p:spPr>
          <a:xfrm>
            <a:off x="10308558"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23" name="Title 1">
            <a:extLst>
              <a:ext uri="{FF2B5EF4-FFF2-40B4-BE49-F238E27FC236}">
                <a16:creationId xmlns:a16="http://schemas.microsoft.com/office/drawing/2014/main" id="{C618B45D-5C5B-D14A-A868-CDF2715515DE}"/>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3124320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eople 1.5">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E061C87-E253-4832-BFB5-F70B539C6454}"/>
              </a:ext>
            </a:extLst>
          </p:cNvPr>
          <p:cNvSpPr>
            <a:spLocks noGrp="1"/>
          </p:cNvSpPr>
          <p:nvPr>
            <p:ph type="pic" sz="quarter" idx="12" hasCustomPrompt="1"/>
          </p:nvPr>
        </p:nvSpPr>
        <p:spPr>
          <a:xfrm>
            <a:off x="690782"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19" name="Text Placeholder 41">
            <a:extLst>
              <a:ext uri="{FF2B5EF4-FFF2-40B4-BE49-F238E27FC236}">
                <a16:creationId xmlns:a16="http://schemas.microsoft.com/office/drawing/2014/main" id="{F996EC7F-3B94-44CB-95AE-46012470B477}"/>
              </a:ext>
            </a:extLst>
          </p:cNvPr>
          <p:cNvSpPr>
            <a:spLocks noGrp="1"/>
          </p:cNvSpPr>
          <p:nvPr>
            <p:ph type="body" sz="quarter" idx="23" hasCustomPrompt="1"/>
          </p:nvPr>
        </p:nvSpPr>
        <p:spPr>
          <a:xfrm>
            <a:off x="425171"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20" name="Text Placeholder 41">
            <a:extLst>
              <a:ext uri="{FF2B5EF4-FFF2-40B4-BE49-F238E27FC236}">
                <a16:creationId xmlns:a16="http://schemas.microsoft.com/office/drawing/2014/main" id="{933F2A73-79B9-4EF1-8DDE-4B21A5E4C959}"/>
              </a:ext>
            </a:extLst>
          </p:cNvPr>
          <p:cNvSpPr>
            <a:spLocks noGrp="1"/>
          </p:cNvSpPr>
          <p:nvPr>
            <p:ph type="body" sz="quarter" idx="24" hasCustomPrompt="1"/>
          </p:nvPr>
        </p:nvSpPr>
        <p:spPr>
          <a:xfrm>
            <a:off x="2374209"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21" name="Text Placeholder 41">
            <a:extLst>
              <a:ext uri="{FF2B5EF4-FFF2-40B4-BE49-F238E27FC236}">
                <a16:creationId xmlns:a16="http://schemas.microsoft.com/office/drawing/2014/main" id="{C9341F21-3C8F-409B-9A6F-900D181D1BE6}"/>
              </a:ext>
            </a:extLst>
          </p:cNvPr>
          <p:cNvSpPr>
            <a:spLocks noGrp="1"/>
          </p:cNvSpPr>
          <p:nvPr>
            <p:ph type="body" sz="quarter" idx="25" hasCustomPrompt="1"/>
          </p:nvPr>
        </p:nvSpPr>
        <p:spPr>
          <a:xfrm>
            <a:off x="4322282"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31" name="Footer Placeholder 1">
            <a:extLst>
              <a:ext uri="{FF2B5EF4-FFF2-40B4-BE49-F238E27FC236}">
                <a16:creationId xmlns:a16="http://schemas.microsoft.com/office/drawing/2014/main" id="{9FE0AE3E-6D82-A640-8C29-9A05DDFC572F}"/>
              </a:ext>
            </a:extLst>
          </p:cNvPr>
          <p:cNvSpPr>
            <a:spLocks noGrp="1"/>
          </p:cNvSpPr>
          <p:nvPr>
            <p:ph type="ftr" sz="quarter" idx="36"/>
          </p:nvPr>
        </p:nvSpPr>
        <p:spPr>
          <a:xfrm>
            <a:off x="7391584" y="6537399"/>
            <a:ext cx="4141956" cy="161962"/>
          </a:xfrm>
        </p:spPr>
        <p:txBody>
          <a:bodyPr/>
          <a:lstStyle>
            <a:lvl1pPr>
              <a:defRPr/>
            </a:lvl1pPr>
          </a:lstStyle>
          <a:p>
            <a:r>
              <a:rPr lang="pt-BR"/>
              <a:t>Copyright © 2019 Accenture. All rights reserved.</a:t>
            </a:r>
          </a:p>
        </p:txBody>
      </p:sp>
      <p:sp>
        <p:nvSpPr>
          <p:cNvPr id="32" name="Slide Number Placeholder 2">
            <a:extLst>
              <a:ext uri="{FF2B5EF4-FFF2-40B4-BE49-F238E27FC236}">
                <a16:creationId xmlns:a16="http://schemas.microsoft.com/office/drawing/2014/main" id="{DBCB0680-F241-9E4F-88FC-08DB0A970322}"/>
              </a:ext>
            </a:extLst>
          </p:cNvPr>
          <p:cNvSpPr>
            <a:spLocks noGrp="1"/>
          </p:cNvSpPr>
          <p:nvPr>
            <p:ph type="sldNum" sz="quarter" idx="37"/>
          </p:nvPr>
        </p:nvSpPr>
        <p:spPr>
          <a:xfrm flipH="1">
            <a:off x="11617001" y="6537474"/>
            <a:ext cx="216084" cy="161888"/>
          </a:xfrm>
        </p:spPr>
        <p:txBody>
          <a:bodyPr/>
          <a:lstStyle/>
          <a:p>
            <a:pPr>
              <a:defRPr/>
            </a:pPr>
            <a:fld id="{90CBDC3A-D49F-4631-A8C7-55D59B33E5FA}" type="slidenum">
              <a:rPr lang="pt-BR" smtClean="0"/>
              <a:pPr>
                <a:defRPr/>
              </a:pPr>
              <a:t>‹nº›</a:t>
            </a:fld>
            <a:endParaRPr lang="pt-BR"/>
          </a:p>
        </p:txBody>
      </p:sp>
      <p:sp>
        <p:nvSpPr>
          <p:cNvPr id="28" name="Picture Placeholder 6">
            <a:extLst>
              <a:ext uri="{FF2B5EF4-FFF2-40B4-BE49-F238E27FC236}">
                <a16:creationId xmlns:a16="http://schemas.microsoft.com/office/drawing/2014/main" id="{2498E870-A201-5E46-BB51-E920D22FCAA9}"/>
              </a:ext>
            </a:extLst>
          </p:cNvPr>
          <p:cNvSpPr>
            <a:spLocks noGrp="1"/>
          </p:cNvSpPr>
          <p:nvPr>
            <p:ph type="pic" sz="quarter" idx="38" hasCustomPrompt="1"/>
          </p:nvPr>
        </p:nvSpPr>
        <p:spPr>
          <a:xfrm>
            <a:off x="2638855"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29" name="Picture Placeholder 6">
            <a:extLst>
              <a:ext uri="{FF2B5EF4-FFF2-40B4-BE49-F238E27FC236}">
                <a16:creationId xmlns:a16="http://schemas.microsoft.com/office/drawing/2014/main" id="{B0630F82-690C-ED48-83F5-C2490B24C029}"/>
              </a:ext>
            </a:extLst>
          </p:cNvPr>
          <p:cNvSpPr>
            <a:spLocks noGrp="1"/>
          </p:cNvSpPr>
          <p:nvPr>
            <p:ph type="pic" sz="quarter" idx="39" hasCustomPrompt="1"/>
          </p:nvPr>
        </p:nvSpPr>
        <p:spPr>
          <a:xfrm>
            <a:off x="4586928"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30" name="Text Placeholder 41">
            <a:extLst>
              <a:ext uri="{FF2B5EF4-FFF2-40B4-BE49-F238E27FC236}">
                <a16:creationId xmlns:a16="http://schemas.microsoft.com/office/drawing/2014/main" id="{173A9BD6-2A31-F44F-BE1D-C1302795CB75}"/>
              </a:ext>
            </a:extLst>
          </p:cNvPr>
          <p:cNvSpPr>
            <a:spLocks noGrp="1"/>
          </p:cNvSpPr>
          <p:nvPr>
            <p:ph type="body" sz="quarter" idx="40" hasCustomPrompt="1"/>
          </p:nvPr>
        </p:nvSpPr>
        <p:spPr>
          <a:xfrm>
            <a:off x="6270355"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33" name="Picture Placeholder 6">
            <a:extLst>
              <a:ext uri="{FF2B5EF4-FFF2-40B4-BE49-F238E27FC236}">
                <a16:creationId xmlns:a16="http://schemas.microsoft.com/office/drawing/2014/main" id="{29D11028-8DC5-3043-B3FC-0FAD07B45479}"/>
              </a:ext>
            </a:extLst>
          </p:cNvPr>
          <p:cNvSpPr>
            <a:spLocks noGrp="1"/>
          </p:cNvSpPr>
          <p:nvPr>
            <p:ph type="pic" sz="quarter" idx="41" hasCustomPrompt="1"/>
          </p:nvPr>
        </p:nvSpPr>
        <p:spPr>
          <a:xfrm>
            <a:off x="6535001"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2" name="Picture Placeholder 6">
            <a:extLst>
              <a:ext uri="{FF2B5EF4-FFF2-40B4-BE49-F238E27FC236}">
                <a16:creationId xmlns:a16="http://schemas.microsoft.com/office/drawing/2014/main" id="{2335AFE9-4ED3-DF49-928D-AB27E278FD49}"/>
              </a:ext>
            </a:extLst>
          </p:cNvPr>
          <p:cNvSpPr>
            <a:spLocks noGrp="1"/>
          </p:cNvSpPr>
          <p:nvPr>
            <p:ph type="pic" sz="quarter" idx="42" hasCustomPrompt="1"/>
          </p:nvPr>
        </p:nvSpPr>
        <p:spPr>
          <a:xfrm>
            <a:off x="690782"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3" name="Text Placeholder 41">
            <a:extLst>
              <a:ext uri="{FF2B5EF4-FFF2-40B4-BE49-F238E27FC236}">
                <a16:creationId xmlns:a16="http://schemas.microsoft.com/office/drawing/2014/main" id="{725B7F0C-44C8-884A-BF42-26370C8D4F86}"/>
              </a:ext>
            </a:extLst>
          </p:cNvPr>
          <p:cNvSpPr>
            <a:spLocks noGrp="1"/>
          </p:cNvSpPr>
          <p:nvPr>
            <p:ph type="body" sz="quarter" idx="43" hasCustomPrompt="1"/>
          </p:nvPr>
        </p:nvSpPr>
        <p:spPr>
          <a:xfrm>
            <a:off x="425171"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pt-BR"/>
              <a:t>Insert name here</a:t>
            </a:r>
          </a:p>
          <a:p>
            <a:pPr lvl="1"/>
            <a:r>
              <a:rPr lang="pt-BR"/>
              <a:t>Job title here</a:t>
            </a:r>
          </a:p>
        </p:txBody>
      </p:sp>
      <p:sp>
        <p:nvSpPr>
          <p:cNvPr id="44" name="Text Placeholder 41">
            <a:extLst>
              <a:ext uri="{FF2B5EF4-FFF2-40B4-BE49-F238E27FC236}">
                <a16:creationId xmlns:a16="http://schemas.microsoft.com/office/drawing/2014/main" id="{385DC715-D5A8-194E-9039-91119DD1AE63}"/>
              </a:ext>
            </a:extLst>
          </p:cNvPr>
          <p:cNvSpPr>
            <a:spLocks noGrp="1"/>
          </p:cNvSpPr>
          <p:nvPr>
            <p:ph type="body" sz="quarter" idx="44" hasCustomPrompt="1"/>
          </p:nvPr>
        </p:nvSpPr>
        <p:spPr>
          <a:xfrm>
            <a:off x="2374209"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45" name="Text Placeholder 41">
            <a:extLst>
              <a:ext uri="{FF2B5EF4-FFF2-40B4-BE49-F238E27FC236}">
                <a16:creationId xmlns:a16="http://schemas.microsoft.com/office/drawing/2014/main" id="{72975DBB-2A91-9E44-BF40-040B6E8FD128}"/>
              </a:ext>
            </a:extLst>
          </p:cNvPr>
          <p:cNvSpPr>
            <a:spLocks noGrp="1"/>
          </p:cNvSpPr>
          <p:nvPr>
            <p:ph type="body" sz="quarter" idx="45" hasCustomPrompt="1"/>
          </p:nvPr>
        </p:nvSpPr>
        <p:spPr>
          <a:xfrm>
            <a:off x="4322282"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46" name="Picture Placeholder 6">
            <a:extLst>
              <a:ext uri="{FF2B5EF4-FFF2-40B4-BE49-F238E27FC236}">
                <a16:creationId xmlns:a16="http://schemas.microsoft.com/office/drawing/2014/main" id="{3AC1A77D-7E32-4E43-B36F-7B80E2E40A2C}"/>
              </a:ext>
            </a:extLst>
          </p:cNvPr>
          <p:cNvSpPr>
            <a:spLocks noGrp="1"/>
          </p:cNvSpPr>
          <p:nvPr>
            <p:ph type="pic" sz="quarter" idx="46" hasCustomPrompt="1"/>
          </p:nvPr>
        </p:nvSpPr>
        <p:spPr>
          <a:xfrm>
            <a:off x="2638855"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7" name="Picture Placeholder 6">
            <a:extLst>
              <a:ext uri="{FF2B5EF4-FFF2-40B4-BE49-F238E27FC236}">
                <a16:creationId xmlns:a16="http://schemas.microsoft.com/office/drawing/2014/main" id="{A4A072B4-72E7-814F-B578-30E99EF44E57}"/>
              </a:ext>
            </a:extLst>
          </p:cNvPr>
          <p:cNvSpPr>
            <a:spLocks noGrp="1"/>
          </p:cNvSpPr>
          <p:nvPr>
            <p:ph type="pic" sz="quarter" idx="47" hasCustomPrompt="1"/>
          </p:nvPr>
        </p:nvSpPr>
        <p:spPr>
          <a:xfrm>
            <a:off x="4586928"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48" name="Text Placeholder 41">
            <a:extLst>
              <a:ext uri="{FF2B5EF4-FFF2-40B4-BE49-F238E27FC236}">
                <a16:creationId xmlns:a16="http://schemas.microsoft.com/office/drawing/2014/main" id="{B4AB9CF4-0252-ED46-8858-0341480C9019}"/>
              </a:ext>
            </a:extLst>
          </p:cNvPr>
          <p:cNvSpPr>
            <a:spLocks noGrp="1"/>
          </p:cNvSpPr>
          <p:nvPr>
            <p:ph type="body" sz="quarter" idx="48" hasCustomPrompt="1"/>
          </p:nvPr>
        </p:nvSpPr>
        <p:spPr>
          <a:xfrm>
            <a:off x="6270355"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49" name="Picture Placeholder 6">
            <a:extLst>
              <a:ext uri="{FF2B5EF4-FFF2-40B4-BE49-F238E27FC236}">
                <a16:creationId xmlns:a16="http://schemas.microsoft.com/office/drawing/2014/main" id="{4BD981FC-93D8-3141-B9DB-84DB484B2636}"/>
              </a:ext>
            </a:extLst>
          </p:cNvPr>
          <p:cNvSpPr>
            <a:spLocks noGrp="1"/>
          </p:cNvSpPr>
          <p:nvPr>
            <p:ph type="pic" sz="quarter" idx="49" hasCustomPrompt="1"/>
          </p:nvPr>
        </p:nvSpPr>
        <p:spPr>
          <a:xfrm>
            <a:off x="6535001"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22" name="Text Placeholder 41">
            <a:extLst>
              <a:ext uri="{FF2B5EF4-FFF2-40B4-BE49-F238E27FC236}">
                <a16:creationId xmlns:a16="http://schemas.microsoft.com/office/drawing/2014/main" id="{80F6B33A-2BD9-E243-87CE-31614712B074}"/>
              </a:ext>
            </a:extLst>
          </p:cNvPr>
          <p:cNvSpPr>
            <a:spLocks noGrp="1"/>
          </p:cNvSpPr>
          <p:nvPr>
            <p:ph type="body" sz="quarter" idx="50" hasCustomPrompt="1"/>
          </p:nvPr>
        </p:nvSpPr>
        <p:spPr>
          <a:xfrm>
            <a:off x="8218427"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23" name="Picture Placeholder 6">
            <a:extLst>
              <a:ext uri="{FF2B5EF4-FFF2-40B4-BE49-F238E27FC236}">
                <a16:creationId xmlns:a16="http://schemas.microsoft.com/office/drawing/2014/main" id="{C129D592-49FE-CA4E-BEA8-04A4C22D4AD1}"/>
              </a:ext>
            </a:extLst>
          </p:cNvPr>
          <p:cNvSpPr>
            <a:spLocks noGrp="1"/>
          </p:cNvSpPr>
          <p:nvPr>
            <p:ph type="pic" sz="quarter" idx="51" hasCustomPrompt="1"/>
          </p:nvPr>
        </p:nvSpPr>
        <p:spPr>
          <a:xfrm>
            <a:off x="8483074"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24" name="Text Placeholder 41">
            <a:extLst>
              <a:ext uri="{FF2B5EF4-FFF2-40B4-BE49-F238E27FC236}">
                <a16:creationId xmlns:a16="http://schemas.microsoft.com/office/drawing/2014/main" id="{61BD7578-B8E5-484D-8E4F-A7165D1F6E56}"/>
              </a:ext>
            </a:extLst>
          </p:cNvPr>
          <p:cNvSpPr>
            <a:spLocks noGrp="1"/>
          </p:cNvSpPr>
          <p:nvPr>
            <p:ph type="body" sz="quarter" idx="52" hasCustomPrompt="1"/>
          </p:nvPr>
        </p:nvSpPr>
        <p:spPr>
          <a:xfrm>
            <a:off x="8218427"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26" name="Picture Placeholder 6">
            <a:extLst>
              <a:ext uri="{FF2B5EF4-FFF2-40B4-BE49-F238E27FC236}">
                <a16:creationId xmlns:a16="http://schemas.microsoft.com/office/drawing/2014/main" id="{74D980CB-BE20-0144-ACE8-AF79292D7D14}"/>
              </a:ext>
            </a:extLst>
          </p:cNvPr>
          <p:cNvSpPr>
            <a:spLocks noGrp="1"/>
          </p:cNvSpPr>
          <p:nvPr>
            <p:ph type="pic" sz="quarter" idx="53" hasCustomPrompt="1"/>
          </p:nvPr>
        </p:nvSpPr>
        <p:spPr>
          <a:xfrm>
            <a:off x="8483074"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27" name="Text Placeholder 41">
            <a:extLst>
              <a:ext uri="{FF2B5EF4-FFF2-40B4-BE49-F238E27FC236}">
                <a16:creationId xmlns:a16="http://schemas.microsoft.com/office/drawing/2014/main" id="{444145A4-915A-2541-BE3E-642D6C070FF7}"/>
              </a:ext>
            </a:extLst>
          </p:cNvPr>
          <p:cNvSpPr>
            <a:spLocks noGrp="1"/>
          </p:cNvSpPr>
          <p:nvPr>
            <p:ph type="body" sz="quarter" idx="54" hasCustomPrompt="1"/>
          </p:nvPr>
        </p:nvSpPr>
        <p:spPr>
          <a:xfrm>
            <a:off x="10166500" y="3593083"/>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34" name="Picture Placeholder 6">
            <a:extLst>
              <a:ext uri="{FF2B5EF4-FFF2-40B4-BE49-F238E27FC236}">
                <a16:creationId xmlns:a16="http://schemas.microsoft.com/office/drawing/2014/main" id="{E92350EC-D9A8-E74B-9381-7E9FDD632040}"/>
              </a:ext>
            </a:extLst>
          </p:cNvPr>
          <p:cNvSpPr>
            <a:spLocks noGrp="1"/>
          </p:cNvSpPr>
          <p:nvPr>
            <p:ph type="pic" sz="quarter" idx="55" hasCustomPrompt="1"/>
          </p:nvPr>
        </p:nvSpPr>
        <p:spPr>
          <a:xfrm>
            <a:off x="10431147" y="2144605"/>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35" name="Text Placeholder 41">
            <a:extLst>
              <a:ext uri="{FF2B5EF4-FFF2-40B4-BE49-F238E27FC236}">
                <a16:creationId xmlns:a16="http://schemas.microsoft.com/office/drawing/2014/main" id="{9599BA04-817B-A348-9E75-BB0777A75F60}"/>
              </a:ext>
            </a:extLst>
          </p:cNvPr>
          <p:cNvSpPr>
            <a:spLocks noGrp="1"/>
          </p:cNvSpPr>
          <p:nvPr>
            <p:ph type="body" sz="quarter" idx="56" hasCustomPrompt="1"/>
          </p:nvPr>
        </p:nvSpPr>
        <p:spPr>
          <a:xfrm>
            <a:off x="10166500" y="5841181"/>
            <a:ext cx="1789174" cy="338476"/>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defRPr>
            </a:lvl2pPr>
          </a:lstStyle>
          <a:p>
            <a:pPr lvl="0"/>
            <a:r>
              <a:rPr lang="pt-BR"/>
              <a:t>Insert name here</a:t>
            </a:r>
          </a:p>
          <a:p>
            <a:pPr lvl="1"/>
            <a:r>
              <a:rPr lang="pt-BR"/>
              <a:t>Job title here</a:t>
            </a:r>
          </a:p>
        </p:txBody>
      </p:sp>
      <p:sp>
        <p:nvSpPr>
          <p:cNvPr id="36" name="Picture Placeholder 6">
            <a:extLst>
              <a:ext uri="{FF2B5EF4-FFF2-40B4-BE49-F238E27FC236}">
                <a16:creationId xmlns:a16="http://schemas.microsoft.com/office/drawing/2014/main" id="{78B859B4-38CE-F148-9DDD-7C55E5107C3F}"/>
              </a:ext>
            </a:extLst>
          </p:cNvPr>
          <p:cNvSpPr>
            <a:spLocks noGrp="1"/>
          </p:cNvSpPr>
          <p:nvPr>
            <p:ph type="pic" sz="quarter" idx="57" hasCustomPrompt="1"/>
          </p:nvPr>
        </p:nvSpPr>
        <p:spPr>
          <a:xfrm>
            <a:off x="10431147" y="4392704"/>
            <a:ext cx="1257952" cy="1257953"/>
          </a:xfrm>
          <a:prstGeom prst="ellipse">
            <a:avLst/>
          </a:prstGeom>
          <a:pattFill prst="pct40">
            <a:fgClr>
              <a:srgbClr val="C0C0C0"/>
            </a:fgClr>
            <a:bgClr>
              <a:schemeClr val="bg1"/>
            </a:bgClr>
          </a:pattFill>
        </p:spPr>
        <p:txBody>
          <a:bodyPr lIns="0" tIns="108000" rIns="0"/>
          <a:lstStyle>
            <a:lvl1pPr algn="ctr">
              <a:defRPr sz="1200" b="0" i="0"/>
            </a:lvl1pPr>
          </a:lstStyle>
          <a:p>
            <a:r>
              <a:rPr lang="pt-BR"/>
              <a:t>Insert picture here</a:t>
            </a:r>
          </a:p>
        </p:txBody>
      </p:sp>
      <p:sp>
        <p:nvSpPr>
          <p:cNvPr id="38" name="Title 1">
            <a:extLst>
              <a:ext uri="{FF2B5EF4-FFF2-40B4-BE49-F238E27FC236}">
                <a16:creationId xmlns:a16="http://schemas.microsoft.com/office/drawing/2014/main" id="{E59E3A83-6B16-B842-8D36-2778F4F4BD64}"/>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pt-BR"/>
              <a:t>INSERT MAIN TITLE </a:t>
            </a:r>
            <a:br>
              <a:rPr lang="pt-BR"/>
            </a:br>
            <a:r>
              <a:rPr lang="pt-BR"/>
              <a:t>AT 36PT MIN 30PT</a:t>
            </a:r>
          </a:p>
        </p:txBody>
      </p:sp>
    </p:spTree>
    <p:extLst>
      <p:ext uri="{BB962C8B-B14F-4D97-AF65-F5344CB8AC3E}">
        <p14:creationId xmlns:p14="http://schemas.microsoft.com/office/powerpoint/2010/main" val="201835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People 1.5">
    <p:bg>
      <p:bgPr>
        <a:solidFill>
          <a:schemeClr val="bg1"/>
        </a:solidFill>
        <a:effectLst/>
      </p:bgPr>
    </p:bg>
    <p:spTree>
      <p:nvGrpSpPr>
        <p:cNvPr id="1" name=""/>
        <p:cNvGrpSpPr/>
        <p:nvPr/>
      </p:nvGrpSpPr>
      <p:grpSpPr>
        <a:xfrm>
          <a:off x="0" y="0"/>
          <a:ext cx="0" cy="0"/>
          <a:chOff x="0" y="0"/>
          <a:chExt cx="0" cy="0"/>
        </a:xfrm>
      </p:grpSpPr>
      <p:sp>
        <p:nvSpPr>
          <p:cNvPr id="31" name="Footer Placeholder 1">
            <a:extLst>
              <a:ext uri="{FF2B5EF4-FFF2-40B4-BE49-F238E27FC236}">
                <a16:creationId xmlns:a16="http://schemas.microsoft.com/office/drawing/2014/main" id="{9FE0AE3E-6D82-A640-8C29-9A05DDFC572F}"/>
              </a:ext>
            </a:extLst>
          </p:cNvPr>
          <p:cNvSpPr>
            <a:spLocks noGrp="1"/>
          </p:cNvSpPr>
          <p:nvPr>
            <p:ph type="ftr" sz="quarter" idx="36"/>
          </p:nvPr>
        </p:nvSpPr>
        <p:spPr>
          <a:xfrm>
            <a:off x="7391584" y="6537399"/>
            <a:ext cx="4141956" cy="161962"/>
          </a:xfrm>
        </p:spPr>
        <p:txBody>
          <a:bodyPr/>
          <a:lstStyle>
            <a:lvl1pPr>
              <a:defRPr/>
            </a:lvl1pPr>
          </a:lstStyle>
          <a:p>
            <a:r>
              <a:rPr lang="pt-BR"/>
              <a:t>Copyright © 2019 Accenture. All rights reserved.</a:t>
            </a:r>
          </a:p>
        </p:txBody>
      </p:sp>
      <p:sp>
        <p:nvSpPr>
          <p:cNvPr id="32" name="Slide Number Placeholder 2">
            <a:extLst>
              <a:ext uri="{FF2B5EF4-FFF2-40B4-BE49-F238E27FC236}">
                <a16:creationId xmlns:a16="http://schemas.microsoft.com/office/drawing/2014/main" id="{DBCB0680-F241-9E4F-88FC-08DB0A970322}"/>
              </a:ext>
            </a:extLst>
          </p:cNvPr>
          <p:cNvSpPr>
            <a:spLocks noGrp="1"/>
          </p:cNvSpPr>
          <p:nvPr>
            <p:ph type="sldNum" sz="quarter" idx="37"/>
          </p:nvPr>
        </p:nvSpPr>
        <p:spPr>
          <a:xfrm flipH="1">
            <a:off x="11617001" y="6537474"/>
            <a:ext cx="216084" cy="161888"/>
          </a:xfrm>
        </p:spPr>
        <p:txBody>
          <a:bodyPr/>
          <a:lstStyle/>
          <a:p>
            <a:pPr>
              <a:defRPr/>
            </a:pPr>
            <a:fld id="{90CBDC3A-D49F-4631-A8C7-55D59B33E5FA}" type="slidenum">
              <a:rPr lang="pt-BR" smtClean="0"/>
              <a:pPr>
                <a:defRPr/>
              </a:pPr>
              <a:t>‹nº›</a:t>
            </a:fld>
            <a:endParaRPr lang="pt-BR"/>
          </a:p>
        </p:txBody>
      </p:sp>
      <p:sp>
        <p:nvSpPr>
          <p:cNvPr id="38" name="Title 1">
            <a:extLst>
              <a:ext uri="{FF2B5EF4-FFF2-40B4-BE49-F238E27FC236}">
                <a16:creationId xmlns:a16="http://schemas.microsoft.com/office/drawing/2014/main" id="{E59E3A83-6B16-B842-8D36-2778F4F4BD64}"/>
              </a:ext>
            </a:extLst>
          </p:cNvPr>
          <p:cNvSpPr>
            <a:spLocks noGrp="1"/>
          </p:cNvSpPr>
          <p:nvPr>
            <p:ph type="title" hasCustomPrompt="1"/>
          </p:nvPr>
        </p:nvSpPr>
        <p:spPr>
          <a:xfrm>
            <a:off x="425171" y="296863"/>
            <a:ext cx="7326592" cy="1501938"/>
          </a:xfrm>
        </p:spPr>
        <p:txBody>
          <a:bodyPr vert="horz" wrap="square" lIns="0" tIns="0" rIns="0" bIns="0" rtlCol="0" anchor="b" anchorCtr="0">
            <a:noAutofit/>
          </a:bodyPr>
          <a:lstStyle>
            <a:lvl1pPr>
              <a:defRPr lang="en-US" sz="4799" dirty="0">
                <a:solidFill>
                  <a:schemeClr val="accent1"/>
                </a:solidFill>
                <a:ea typeface="Roboto" panose="02000000000000000000" pitchFamily="2" charset="0"/>
              </a:defRPr>
            </a:lvl1pPr>
          </a:lstStyle>
          <a:p>
            <a:pPr marL="0" lvl="0" indent="0">
              <a:spcBef>
                <a:spcPts val="0"/>
              </a:spcBef>
              <a:buFont typeface="Arial" pitchFamily="34" charset="0"/>
              <a:buNone/>
            </a:pPr>
            <a:r>
              <a:rPr lang="pt-BR"/>
              <a:t>THANK YOU</a:t>
            </a:r>
          </a:p>
        </p:txBody>
      </p:sp>
      <p:sp>
        <p:nvSpPr>
          <p:cNvPr id="3" name="Text Placeholder 2">
            <a:extLst>
              <a:ext uri="{FF2B5EF4-FFF2-40B4-BE49-F238E27FC236}">
                <a16:creationId xmlns:a16="http://schemas.microsoft.com/office/drawing/2014/main" id="{874901FA-FD51-5E40-A122-78CB3B1396FE}"/>
              </a:ext>
            </a:extLst>
          </p:cNvPr>
          <p:cNvSpPr>
            <a:spLocks noGrp="1"/>
          </p:cNvSpPr>
          <p:nvPr>
            <p:ph type="body" sz="quarter" idx="38" hasCustomPrompt="1"/>
          </p:nvPr>
        </p:nvSpPr>
        <p:spPr>
          <a:xfrm>
            <a:off x="425616" y="2122632"/>
            <a:ext cx="5520306" cy="307706"/>
          </a:xfrm>
        </p:spPr>
        <p:txBody>
          <a:bodyPr vert="horz" wrap="square" lIns="0" tIns="91440" rIns="0" bIns="0" rtlCol="0">
            <a:spAutoFit/>
          </a:bodyPr>
          <a:lstStyle>
            <a:lvl1pPr>
              <a:defRPr lang="en-US" sz="2000" dirty="0">
                <a:solidFill>
                  <a:schemeClr val="accent1"/>
                </a:solidFill>
                <a:latin typeface="Graphik Black" panose="020B0503030202060203" pitchFamily="34" charset="77"/>
              </a:defRPr>
            </a:lvl1pPr>
          </a:lstStyle>
          <a:p>
            <a:pPr lvl="0">
              <a:lnSpc>
                <a:spcPct val="70000"/>
              </a:lnSpc>
            </a:pPr>
            <a:r>
              <a:rPr lang="pt-BR"/>
              <a:t>CONTACT</a:t>
            </a:r>
          </a:p>
        </p:txBody>
      </p:sp>
      <p:sp>
        <p:nvSpPr>
          <p:cNvPr id="5" name="Text Placeholder 4">
            <a:extLst>
              <a:ext uri="{FF2B5EF4-FFF2-40B4-BE49-F238E27FC236}">
                <a16:creationId xmlns:a16="http://schemas.microsoft.com/office/drawing/2014/main" id="{78A8F3B8-2664-754D-A7A1-EC2480B32992}"/>
              </a:ext>
            </a:extLst>
          </p:cNvPr>
          <p:cNvSpPr>
            <a:spLocks noGrp="1"/>
          </p:cNvSpPr>
          <p:nvPr>
            <p:ph type="body" sz="quarter" idx="40"/>
          </p:nvPr>
        </p:nvSpPr>
        <p:spPr>
          <a:xfrm>
            <a:off x="425171" y="2571329"/>
            <a:ext cx="5520751" cy="2075640"/>
          </a:xfrm>
        </p:spPr>
        <p:txBody>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pt-BR"/>
              <a:t>Edit Master text styles</a:t>
            </a:r>
          </a:p>
          <a:p>
            <a:pPr lvl="1"/>
            <a:r>
              <a:rPr lang="pt-BR"/>
              <a:t>Second level</a:t>
            </a:r>
          </a:p>
          <a:p>
            <a:pPr lvl="2"/>
            <a:r>
              <a:rPr lang="pt-BR"/>
              <a:t>Third level</a:t>
            </a:r>
          </a:p>
          <a:p>
            <a:pPr lvl="3"/>
            <a:r>
              <a:rPr lang="pt-BR"/>
              <a:t>Fourth level</a:t>
            </a:r>
          </a:p>
          <a:p>
            <a:pPr lvl="4"/>
            <a:r>
              <a:rPr lang="pt-BR"/>
              <a:t>Fifth level</a:t>
            </a:r>
          </a:p>
        </p:txBody>
      </p:sp>
      <p:sp>
        <p:nvSpPr>
          <p:cNvPr id="39" name="Text Placeholder 2">
            <a:extLst>
              <a:ext uri="{FF2B5EF4-FFF2-40B4-BE49-F238E27FC236}">
                <a16:creationId xmlns:a16="http://schemas.microsoft.com/office/drawing/2014/main" id="{75BD2455-2C04-9C4A-8FD1-E4374A5E6DBA}"/>
              </a:ext>
            </a:extLst>
          </p:cNvPr>
          <p:cNvSpPr>
            <a:spLocks noGrp="1"/>
          </p:cNvSpPr>
          <p:nvPr>
            <p:ph type="body" sz="quarter" idx="41" hasCustomPrompt="1"/>
          </p:nvPr>
        </p:nvSpPr>
        <p:spPr>
          <a:xfrm>
            <a:off x="425616" y="5153638"/>
            <a:ext cx="5520306" cy="307706"/>
          </a:xfrm>
        </p:spPr>
        <p:txBody>
          <a:bodyPr vert="horz" wrap="square" lIns="0" tIns="91440" rIns="0" bIns="0" rtlCol="0">
            <a:spAutoFit/>
          </a:bodyPr>
          <a:lstStyle>
            <a:lvl1pPr>
              <a:defRPr lang="en-US" sz="2000" dirty="0">
                <a:solidFill>
                  <a:schemeClr val="accent1"/>
                </a:solidFill>
                <a:latin typeface="Graphik Black" panose="020B0503030202060203" pitchFamily="34" charset="77"/>
              </a:defRPr>
            </a:lvl1pPr>
          </a:lstStyle>
          <a:p>
            <a:pPr lvl="0">
              <a:lnSpc>
                <a:spcPct val="70000"/>
              </a:lnSpc>
            </a:pPr>
            <a:r>
              <a:rPr lang="pt-BR"/>
              <a:t>JOIN THE CONVERSATION</a:t>
            </a:r>
          </a:p>
        </p:txBody>
      </p:sp>
      <p:sp>
        <p:nvSpPr>
          <p:cNvPr id="40" name="Text Placeholder 4">
            <a:extLst>
              <a:ext uri="{FF2B5EF4-FFF2-40B4-BE49-F238E27FC236}">
                <a16:creationId xmlns:a16="http://schemas.microsoft.com/office/drawing/2014/main" id="{24C204F3-EA4F-6D4B-A039-9096F1AFF21A}"/>
              </a:ext>
            </a:extLst>
          </p:cNvPr>
          <p:cNvSpPr>
            <a:spLocks noGrp="1"/>
          </p:cNvSpPr>
          <p:nvPr>
            <p:ph type="body" sz="quarter" idx="42" hasCustomPrompt="1"/>
          </p:nvPr>
        </p:nvSpPr>
        <p:spPr>
          <a:xfrm>
            <a:off x="425171" y="5602336"/>
            <a:ext cx="5520751" cy="492253"/>
          </a:xfrm>
        </p:spPr>
        <p:txBody>
          <a:bodyPr/>
          <a:lstStyle>
            <a:lvl1pPr>
              <a:spcBef>
                <a:spcPts val="0"/>
              </a:spcBef>
              <a:defRPr sz="1200"/>
            </a:lvl1pPr>
            <a:lvl2pPr>
              <a:defRPr sz="1200"/>
            </a:lvl2pPr>
            <a:lvl3pPr>
              <a:defRPr sz="1200"/>
            </a:lvl3pPr>
            <a:lvl4pPr>
              <a:defRPr sz="1200"/>
            </a:lvl4pPr>
            <a:lvl5pPr>
              <a:defRPr sz="1200"/>
            </a:lvl5pPr>
          </a:lstStyle>
          <a:p>
            <a:pPr lvl="0"/>
            <a:r>
              <a:rPr lang="pt-BR"/>
              <a:t>@AccentureACTIVE</a:t>
            </a:r>
          </a:p>
        </p:txBody>
      </p:sp>
      <p:sp>
        <p:nvSpPr>
          <p:cNvPr id="54" name="Text Placeholder 2">
            <a:extLst>
              <a:ext uri="{FF2B5EF4-FFF2-40B4-BE49-F238E27FC236}">
                <a16:creationId xmlns:a16="http://schemas.microsoft.com/office/drawing/2014/main" id="{46C797F3-A461-A542-BDC7-868FC2291932}"/>
              </a:ext>
            </a:extLst>
          </p:cNvPr>
          <p:cNvSpPr>
            <a:spLocks noGrp="1"/>
          </p:cNvSpPr>
          <p:nvPr>
            <p:ph type="body" sz="quarter" idx="43" hasCustomPrompt="1"/>
          </p:nvPr>
        </p:nvSpPr>
        <p:spPr>
          <a:xfrm>
            <a:off x="6312779" y="2122632"/>
            <a:ext cx="5520306" cy="307706"/>
          </a:xfrm>
        </p:spPr>
        <p:txBody>
          <a:bodyPr vert="horz" wrap="square" lIns="0" tIns="91440" rIns="0" bIns="0" rtlCol="0">
            <a:spAutoFit/>
          </a:bodyPr>
          <a:lstStyle>
            <a:lvl1pPr>
              <a:defRPr lang="en-US" sz="2000" dirty="0">
                <a:solidFill>
                  <a:schemeClr val="accent1"/>
                </a:solidFill>
                <a:latin typeface="Graphik Black" panose="020B0503030202060203" pitchFamily="34" charset="77"/>
              </a:defRPr>
            </a:lvl1pPr>
          </a:lstStyle>
          <a:p>
            <a:pPr lvl="0">
              <a:lnSpc>
                <a:spcPct val="70000"/>
              </a:lnSpc>
            </a:pPr>
            <a:r>
              <a:rPr lang="pt-BR"/>
              <a:t>ABOUT ACCENTURE INTERACTIVE</a:t>
            </a:r>
          </a:p>
        </p:txBody>
      </p:sp>
      <p:sp>
        <p:nvSpPr>
          <p:cNvPr id="55" name="Text Placeholder 4">
            <a:extLst>
              <a:ext uri="{FF2B5EF4-FFF2-40B4-BE49-F238E27FC236}">
                <a16:creationId xmlns:a16="http://schemas.microsoft.com/office/drawing/2014/main" id="{FB2CEDE3-16D4-DB40-9A81-BC82E1EF67A1}"/>
              </a:ext>
            </a:extLst>
          </p:cNvPr>
          <p:cNvSpPr>
            <a:spLocks noGrp="1"/>
          </p:cNvSpPr>
          <p:nvPr>
            <p:ph type="body" sz="quarter" idx="44" hasCustomPrompt="1"/>
          </p:nvPr>
        </p:nvSpPr>
        <p:spPr>
          <a:xfrm>
            <a:off x="6312334" y="2571330"/>
            <a:ext cx="5520751" cy="1440942"/>
          </a:xfrm>
        </p:spPr>
        <p:txBody>
          <a:bodyPr/>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pt-BR"/>
              <a:t>Accenture Interactive helps the world’s leading brands transform their customer experiences across the entire customer journey. Through our connected offerings in design, marketing, content and commerce, we create new ways to win in today’s experience-led economy. Accenture Interactive is ranked the world’s largest digital agency in the latest Ad Age Agency Report. To learn more, follow us @AccentureACTIVE and visit www.accentureinteractive.com.</a:t>
            </a:r>
          </a:p>
        </p:txBody>
      </p:sp>
      <p:sp>
        <p:nvSpPr>
          <p:cNvPr id="56" name="Text Placeholder 2">
            <a:extLst>
              <a:ext uri="{FF2B5EF4-FFF2-40B4-BE49-F238E27FC236}">
                <a16:creationId xmlns:a16="http://schemas.microsoft.com/office/drawing/2014/main" id="{7BD2AAFF-7899-A449-A00A-1CA716B590D5}"/>
              </a:ext>
            </a:extLst>
          </p:cNvPr>
          <p:cNvSpPr>
            <a:spLocks noGrp="1"/>
          </p:cNvSpPr>
          <p:nvPr>
            <p:ph type="body" sz="quarter" idx="45" hasCustomPrompt="1"/>
          </p:nvPr>
        </p:nvSpPr>
        <p:spPr>
          <a:xfrm>
            <a:off x="6312779" y="4670019"/>
            <a:ext cx="5520306" cy="307706"/>
          </a:xfrm>
        </p:spPr>
        <p:txBody>
          <a:bodyPr vert="horz" wrap="square" lIns="0" tIns="91440" rIns="0" bIns="0" rtlCol="0">
            <a:spAutoFit/>
          </a:bodyPr>
          <a:lstStyle>
            <a:lvl1pPr>
              <a:defRPr lang="en-US" sz="2000" dirty="0">
                <a:solidFill>
                  <a:schemeClr val="accent1"/>
                </a:solidFill>
                <a:latin typeface="Graphik Black" panose="020B0503030202060203" pitchFamily="34" charset="77"/>
              </a:defRPr>
            </a:lvl1pPr>
          </a:lstStyle>
          <a:p>
            <a:pPr lvl="0">
              <a:lnSpc>
                <a:spcPct val="70000"/>
              </a:lnSpc>
            </a:pPr>
            <a:r>
              <a:rPr lang="pt-BR"/>
              <a:t>accenture.com/interactive</a:t>
            </a:r>
          </a:p>
        </p:txBody>
      </p:sp>
      <p:sp>
        <p:nvSpPr>
          <p:cNvPr id="57" name="Text Placeholder 4">
            <a:extLst>
              <a:ext uri="{FF2B5EF4-FFF2-40B4-BE49-F238E27FC236}">
                <a16:creationId xmlns:a16="http://schemas.microsoft.com/office/drawing/2014/main" id="{0E2A9E09-D351-284C-9B79-4D330AC277D0}"/>
              </a:ext>
            </a:extLst>
          </p:cNvPr>
          <p:cNvSpPr>
            <a:spLocks noGrp="1"/>
          </p:cNvSpPr>
          <p:nvPr>
            <p:ph type="body" sz="quarter" idx="46" hasCustomPrompt="1"/>
          </p:nvPr>
        </p:nvSpPr>
        <p:spPr>
          <a:xfrm>
            <a:off x="6312334" y="5118717"/>
            <a:ext cx="5520751" cy="980796"/>
          </a:xfrm>
        </p:spPr>
        <p:txBody>
          <a:bodyPr/>
          <a:lstStyle>
            <a:lvl1pPr>
              <a:spcBef>
                <a:spcPts val="0"/>
              </a:spcBef>
              <a:defRPr sz="1000"/>
            </a:lvl1pPr>
            <a:lvl2pPr>
              <a:defRPr sz="1200"/>
            </a:lvl2pPr>
            <a:lvl3pPr>
              <a:defRPr sz="1200"/>
            </a:lvl3pPr>
            <a:lvl4pPr>
              <a:defRPr sz="1200"/>
            </a:lvl4pPr>
            <a:lvl5pPr>
              <a:defRPr sz="1200"/>
            </a:lvl5pPr>
          </a:lstStyle>
          <a:p>
            <a:pPr lvl="0"/>
            <a:r>
              <a:rPr lang="pt-BR"/>
              <a:t>This document makes reference to marks owned by third parties. All such third-party marks are the property of their respective owners. No sponsorship, endorsement or approval of this content by the owners of such marks is intended, expressed or implied.</a:t>
            </a:r>
          </a:p>
          <a:p>
            <a:pPr lvl="0"/>
            <a:endParaRPr lang="pt-BR"/>
          </a:p>
          <a:p>
            <a:pPr lvl="0"/>
            <a:r>
              <a:rPr lang="pt-BR"/>
              <a:t>Copyright © 2018 Accenture. All rights reserved.</a:t>
            </a:r>
          </a:p>
          <a:p>
            <a:pPr lvl="0"/>
            <a:r>
              <a:rPr lang="pt-BR"/>
              <a:t>Accenture, its logo, and High Performance Delivered are trademarks of Accenture.</a:t>
            </a:r>
          </a:p>
        </p:txBody>
      </p:sp>
    </p:spTree>
    <p:extLst>
      <p:ext uri="{BB962C8B-B14F-4D97-AF65-F5344CB8AC3E}">
        <p14:creationId xmlns:p14="http://schemas.microsoft.com/office/powerpoint/2010/main" val="3760670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E5D0A07-3BCC-40A9-944F-7566DCA0C2DC}"/>
              </a:ext>
            </a:extLst>
          </p:cNvPr>
          <p:cNvGraphicFramePr>
            <a:graphicFrameLocks noChangeAspect="1"/>
          </p:cNvGraphicFramePr>
          <p:nvPr userDrawn="1">
            <p:custDataLst>
              <p:tags r:id="rId2"/>
            </p:custDataLst>
            <p:extLst>
              <p:ext uri="{D42A27DB-BD31-4B8C-83A1-F6EECF244321}">
                <p14:modId xmlns:p14="http://schemas.microsoft.com/office/powerpoint/2010/main" val="3283127621"/>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28712" name="think-cell Slide" r:id="rId5" imgW="470" imgH="469" progId="TCLayout.ActiveDocument.1">
                  <p:embed/>
                </p:oleObj>
              </mc:Choice>
              <mc:Fallback>
                <p:oleObj name="think-cell Slide" r:id="rId5" imgW="470" imgH="469" progId="TCLayout.ActiveDocument.1">
                  <p:embed/>
                  <p:pic>
                    <p:nvPicPr>
                      <p:cNvPr id="6" name="Object 5" hidden="1">
                        <a:extLst>
                          <a:ext uri="{FF2B5EF4-FFF2-40B4-BE49-F238E27FC236}">
                            <a16:creationId xmlns:a16="http://schemas.microsoft.com/office/drawing/2014/main" id="{5E5D0A07-3BCC-40A9-944F-7566DCA0C2DC}"/>
                          </a:ext>
                        </a:extLst>
                      </p:cNvPr>
                      <p:cNvPicPr/>
                      <p:nvPr/>
                    </p:nvPicPr>
                    <p:blipFill>
                      <a:blip r:embed="rId6"/>
                      <a:stretch>
                        <a:fillRect/>
                      </a:stretch>
                    </p:blipFill>
                    <p:spPr>
                      <a:xfrm>
                        <a:off x="1589" y="1590"/>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142C05F-E621-4A76-BF13-49CBA968BCD0}"/>
              </a:ext>
            </a:extLst>
          </p:cNvPr>
          <p:cNvSpPr/>
          <p:nvPr userDrawn="1">
            <p:custDataLst>
              <p:tags r:id="rId3"/>
            </p:custDataLst>
          </p:nvPr>
        </p:nvSpPr>
        <p:spPr>
          <a:xfrm>
            <a:off x="0" y="0"/>
            <a:ext cx="158812"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3599" b="0" i="0" baseline="0">
              <a:solidFill>
                <a:schemeClr val="bg1"/>
              </a:solidFill>
              <a:latin typeface="Graphik Black" panose="020B0A03030202060203" pitchFamily="34" charset="0"/>
              <a:cs typeface="Arial" panose="020B0604020202020204" pitchFamily="34" charset="0"/>
              <a:sym typeface="Graphik Black" panose="020B0A03030202060203"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1"/>
          <p:cNvSpPr>
            <a:spLocks noGrp="1" noChangeArrowheads="1"/>
          </p:cNvSpPr>
          <p:nvPr>
            <p:ph type="ftr" sz="quarter" idx="10"/>
          </p:nvPr>
        </p:nvSpPr>
        <p:spPr>
          <a:ln/>
        </p:spPr>
        <p:txBody>
          <a:bodyPr/>
          <a:lstStyle>
            <a:lvl1pPr>
              <a:defRPr/>
            </a:lvl1pPr>
          </a:lstStyle>
          <a:p>
            <a:pPr>
              <a:defRPr/>
            </a:pPr>
            <a:r>
              <a:rPr lang="en-US"/>
              <a:t>Copyright © 2019 Accenture. All rights reserved.</a:t>
            </a:r>
          </a:p>
        </p:txBody>
      </p:sp>
      <p:sp>
        <p:nvSpPr>
          <p:cNvPr id="5" name="Rectangle 32"/>
          <p:cNvSpPr>
            <a:spLocks noGrp="1" noChangeArrowheads="1"/>
          </p:cNvSpPr>
          <p:nvPr>
            <p:ph type="sldNum" sz="quarter" idx="11"/>
          </p:nvPr>
        </p:nvSpPr>
        <p:spPr>
          <a:ln/>
        </p:spPr>
        <p:txBody>
          <a:bodyPr/>
          <a:lstStyle>
            <a:lvl1pPr>
              <a:defRPr/>
            </a:lvl1pPr>
          </a:lstStyle>
          <a:p>
            <a:pPr>
              <a:defRPr/>
            </a:pPr>
            <a:fld id="{50504697-33F1-4CEA-9B96-B90A1E504539}" type="slidenum">
              <a:rPr lang="en-US"/>
              <a:pPr>
                <a:defRPr/>
              </a:pPr>
              <a:t>‹nº›</a:t>
            </a:fld>
            <a:endParaRPr lang="en-US"/>
          </a:p>
        </p:txBody>
      </p:sp>
    </p:spTree>
    <p:extLst>
      <p:ext uri="{BB962C8B-B14F-4D97-AF65-F5344CB8AC3E}">
        <p14:creationId xmlns:p14="http://schemas.microsoft.com/office/powerpoint/2010/main" val="3328056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aphicFrame>
        <p:nvGraphicFramePr>
          <p:cNvPr id="3" name="Objeto 2" hidden="1"/>
          <p:cNvGraphicFramePr>
            <a:graphicFrameLocks noChangeAspect="1"/>
          </p:cNvGraphicFramePr>
          <p:nvPr userDrawn="1">
            <p:custDataLst>
              <p:tags r:id="rId2"/>
            </p:custDataLst>
            <p:extLst>
              <p:ext uri="{D42A27DB-BD31-4B8C-83A1-F6EECF244321}">
                <p14:modId xmlns:p14="http://schemas.microsoft.com/office/powerpoint/2010/main" val="2201497703"/>
              </p:ext>
            </p:ext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spid="_x0000_s29736" name="think-cell Slide" r:id="rId5" imgW="270" imgH="270" progId="TCLayout.ActiveDocument.1">
                  <p:embed/>
                </p:oleObj>
              </mc:Choice>
              <mc:Fallback>
                <p:oleObj name="think-cell Slide" r:id="rId5" imgW="270" imgH="270" progId="TCLayout.ActiveDocument.1">
                  <p:embed/>
                  <p:pic>
                    <p:nvPicPr>
                      <p:cNvPr id="3" name="Objeto 2" hidden="1"/>
                      <p:cNvPicPr/>
                      <p:nvPr/>
                    </p:nvPicPr>
                    <p:blipFill>
                      <a:blip r:embed="rId6"/>
                      <a:stretch>
                        <a:fillRect/>
                      </a:stretch>
                    </p:blipFill>
                    <p:spPr>
                      <a:xfrm>
                        <a:off x="1956" y="1590"/>
                        <a:ext cx="1953"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672D30D-E8A7-4138-A5AB-50AB51412688}"/>
              </a:ext>
            </a:extLst>
          </p:cNvPr>
          <p:cNvSpPr/>
          <p:nvPr userDrawn="1">
            <p:custDataLst>
              <p:tags r:id="rId3"/>
            </p:custDataLst>
          </p:nvPr>
        </p:nvSpPr>
        <p:spPr>
          <a:xfrm>
            <a:off x="0" y="0"/>
            <a:ext cx="158812"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pt-BR" sz="3599" b="0" i="0" baseline="0">
              <a:solidFill>
                <a:schemeClr val="bg1"/>
              </a:solidFill>
              <a:latin typeface="Graphik Black" panose="020B0A03030202060203" pitchFamily="34" charset="0"/>
              <a:cs typeface="Arial" panose="020B0604020202020204" pitchFamily="34" charset="0"/>
              <a:sym typeface="Graphik Black" panose="020B0A03030202060203" pitchFamily="34" charset="0"/>
            </a:endParaRPr>
          </a:p>
        </p:txBody>
      </p:sp>
      <p:sp>
        <p:nvSpPr>
          <p:cNvPr id="2" name="Title 1"/>
          <p:cNvSpPr>
            <a:spLocks noGrp="1"/>
          </p:cNvSpPr>
          <p:nvPr>
            <p:ph type="title"/>
          </p:nvPr>
        </p:nvSpPr>
        <p:spPr/>
        <p:txBody>
          <a:bodyPr/>
          <a:lstStyle>
            <a:lvl1pPr>
              <a:defRPr/>
            </a:lvl1pPr>
          </a:lstStyle>
          <a:p>
            <a:r>
              <a:rPr lang="pt-BR"/>
              <a:t>Click </a:t>
            </a:r>
            <a:r>
              <a:rPr lang="pt-BR" err="1"/>
              <a:t>to</a:t>
            </a:r>
            <a:r>
              <a:rPr lang="pt-BR"/>
              <a:t> </a:t>
            </a:r>
            <a:r>
              <a:rPr lang="pt-BR" err="1"/>
              <a:t>edit</a:t>
            </a:r>
            <a:r>
              <a:rPr lang="pt-BR"/>
              <a:t> Master </a:t>
            </a:r>
            <a:r>
              <a:rPr lang="pt-BR" err="1"/>
              <a:t>title</a:t>
            </a:r>
            <a:r>
              <a:rPr lang="pt-BR"/>
              <a:t> </a:t>
            </a:r>
            <a:r>
              <a:rPr lang="pt-BR" err="1"/>
              <a:t>style</a:t>
            </a:r>
            <a:endParaRPr lang="pt-BR"/>
          </a:p>
        </p:txBody>
      </p:sp>
    </p:spTree>
    <p:extLst>
      <p:ext uri="{BB962C8B-B14F-4D97-AF65-F5344CB8AC3E}">
        <p14:creationId xmlns:p14="http://schemas.microsoft.com/office/powerpoint/2010/main" val="274441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073BA-DBDF-40A4-AEBF-5A4347D95C4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AB1334D-5D83-405D-AC54-C84774D30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F67F011-1AA1-4DEB-9965-AA5679BFA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32CFA9-E1FD-4D5B-9EC1-B00B614D50BD}"/>
              </a:ext>
            </a:extLst>
          </p:cNvPr>
          <p:cNvSpPr>
            <a:spLocks noGrp="1"/>
          </p:cNvSpPr>
          <p:nvPr>
            <p:ph type="dt" sz="half" idx="10"/>
          </p:nvPr>
        </p:nvSpPr>
        <p:spPr/>
        <p:txBody>
          <a:bodyPr/>
          <a:lstStyle/>
          <a:p>
            <a:fld id="{BA3A848A-E948-4032-A348-56B5C300C622}" type="datetimeFigureOut">
              <a:rPr lang="pt-BR" smtClean="0"/>
              <a:t>26/11/2021</a:t>
            </a:fld>
            <a:endParaRPr lang="pt-BR"/>
          </a:p>
        </p:txBody>
      </p:sp>
      <p:sp>
        <p:nvSpPr>
          <p:cNvPr id="6" name="Espaço Reservado para Rodapé 5">
            <a:extLst>
              <a:ext uri="{FF2B5EF4-FFF2-40B4-BE49-F238E27FC236}">
                <a16:creationId xmlns:a16="http://schemas.microsoft.com/office/drawing/2014/main" id="{AAFF0E78-D74F-400D-A600-253E85030B6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BB9926D-5513-4BE7-ACE3-E00CCE137550}"/>
              </a:ext>
            </a:extLst>
          </p:cNvPr>
          <p:cNvSpPr>
            <a:spLocks noGrp="1"/>
          </p:cNvSpPr>
          <p:nvPr>
            <p:ph type="sldNum" sz="quarter" idx="12"/>
          </p:nvPr>
        </p:nvSpPr>
        <p:spPr/>
        <p:txBody>
          <a:bodyPr/>
          <a:lstStyle/>
          <a:p>
            <a:fld id="{DB9A73FD-D193-4246-8585-4D67BC4914AD}" type="slidenum">
              <a:rPr lang="pt-BR" smtClean="0"/>
              <a:t>‹nº›</a:t>
            </a:fld>
            <a:endParaRPr lang="pt-BR"/>
          </a:p>
        </p:txBody>
      </p:sp>
      <p:sp>
        <p:nvSpPr>
          <p:cNvPr id="8" name="Slide Number Placeholder 4">
            <a:extLst>
              <a:ext uri="{FF2B5EF4-FFF2-40B4-BE49-F238E27FC236}">
                <a16:creationId xmlns:a16="http://schemas.microsoft.com/office/drawing/2014/main" id="{CEB6DFFE-0F48-4955-9F59-4F25A2E32DE7}"/>
              </a:ext>
            </a:extLst>
          </p:cNvPr>
          <p:cNvSpPr txBox="1">
            <a:spLocks/>
          </p:cNvSpPr>
          <p:nvPr userDrawn="1"/>
        </p:nvSpPr>
        <p:spPr>
          <a:xfrm flipH="1">
            <a:off x="11617001" y="6537474"/>
            <a:ext cx="216084" cy="161888"/>
          </a:xfrm>
          <a:prstGeom prst="rect">
            <a:avLst/>
          </a:prstGeom>
        </p:spPr>
        <p:txBody>
          <a:bodyPr vert="horz" wrap="square" lIns="0" tIns="60944" rIns="0" bIns="60944" numCol="1" rtlCol="0" anchor="ctr" anchorCtr="0" compatLnSpc="1">
            <a:prstTxWarp prst="textNoShape">
              <a:avLst/>
            </a:prstTxWarp>
            <a:noAutofit/>
          </a:bodyPr>
          <a:lstStyle>
            <a:defPPr>
              <a:defRPr lang="pt-BR"/>
            </a:defPPr>
            <a:lvl1pPr marL="0" algn="r" defTabSz="914400" rtl="0" eaLnBrk="1" latinLnBrk="0" hangingPunct="1">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CBDC3A-D49F-4631-A8C7-55D59B33E5FA}" type="slidenum">
              <a:rPr lang="pt-BR" smtClean="0"/>
              <a:pPr>
                <a:defRPr/>
              </a:pPr>
              <a:t>‹nº›</a:t>
            </a:fld>
            <a:endParaRPr lang="pt-BR"/>
          </a:p>
        </p:txBody>
      </p:sp>
    </p:spTree>
    <p:extLst>
      <p:ext uri="{BB962C8B-B14F-4D97-AF65-F5344CB8AC3E}">
        <p14:creationId xmlns:p14="http://schemas.microsoft.com/office/powerpoint/2010/main" val="155218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16" Type="http://schemas.openxmlformats.org/officeDocument/2006/relationships/slideLayout" Target="../slideLayouts/slideLayout3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74" Type="http://schemas.openxmlformats.org/officeDocument/2006/relationships/theme" Target="../theme/theme2.xml"/><Relationship Id="rId79" Type="http://schemas.openxmlformats.org/officeDocument/2006/relationships/image" Target="../media/image15.emf"/><Relationship Id="rId5" Type="http://schemas.openxmlformats.org/officeDocument/2006/relationships/slideLayout" Target="../slideLayouts/slideLayout19.xml"/><Relationship Id="rId61" Type="http://schemas.openxmlformats.org/officeDocument/2006/relationships/slideLayout" Target="../slideLayouts/slideLayout75.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77" Type="http://schemas.openxmlformats.org/officeDocument/2006/relationships/tags" Target="../tags/tag10.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vmlDrawing" Target="../drawings/vmlDrawing5.v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oleObject" Target="../embeddings/oleObject5.bin"/><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6" Type="http://schemas.openxmlformats.org/officeDocument/2006/relationships/tags" Target="../tags/tag9.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2" Type="http://schemas.openxmlformats.org/officeDocument/2006/relationships/slideLayout" Target="../slideLayouts/slideLayout16.xml"/><Relationship Id="rId2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to 9" hidden="1">
            <a:extLst>
              <a:ext uri="{FF2B5EF4-FFF2-40B4-BE49-F238E27FC236}">
                <a16:creationId xmlns:a16="http://schemas.microsoft.com/office/drawing/2014/main" id="{BFE06639-1D4A-4CE2-85D5-043DEF5E2593}"/>
              </a:ext>
            </a:extLst>
          </p:cNvPr>
          <p:cNvGraphicFramePr>
            <a:graphicFrameLocks noChangeAspect="1"/>
          </p:cNvGraphicFramePr>
          <p:nvPr userDrawn="1">
            <p:custDataLst>
              <p:tags r:id="rId17"/>
            </p:custDataLst>
            <p:extLst>
              <p:ext uri="{D42A27DB-BD31-4B8C-83A1-F6EECF244321}">
                <p14:modId xmlns:p14="http://schemas.microsoft.com/office/powerpoint/2010/main" val="3040708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69" name="think-cell Slide" r:id="rId19" imgW="395" imgH="396" progId="TCLayout.ActiveDocument.1">
                  <p:embed/>
                </p:oleObj>
              </mc:Choice>
              <mc:Fallback>
                <p:oleObj name="think-cell Slide" r:id="rId19" imgW="395" imgH="396" progId="TCLayout.ActiveDocument.1">
                  <p:embed/>
                  <p:pic>
                    <p:nvPicPr>
                      <p:cNvPr id="10" name="Objeto 9" hidden="1">
                        <a:extLst>
                          <a:ext uri="{FF2B5EF4-FFF2-40B4-BE49-F238E27FC236}">
                            <a16:creationId xmlns:a16="http://schemas.microsoft.com/office/drawing/2014/main" id="{BFE06639-1D4A-4CE2-85D5-043DEF5E2593}"/>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9" name="Retângulo 8" hidden="1">
            <a:extLst>
              <a:ext uri="{FF2B5EF4-FFF2-40B4-BE49-F238E27FC236}">
                <a16:creationId xmlns:a16="http://schemas.microsoft.com/office/drawing/2014/main" id="{FC90421A-B33E-45BA-806C-84641163A466}"/>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pt-BR" sz="4400" b="0" i="0" baseline="0">
              <a:latin typeface="Graphik Black" panose="020B0A03030202060203" pitchFamily="34" charset="0"/>
              <a:ea typeface="+mj-ea"/>
              <a:cs typeface="+mj-cs"/>
              <a:sym typeface="Graphik Black" panose="020B0A03030202060203" pitchFamily="34" charset="0"/>
            </a:endParaRPr>
          </a:p>
        </p:txBody>
      </p:sp>
      <p:sp>
        <p:nvSpPr>
          <p:cNvPr id="2" name="Espaço Reservado para Título 1">
            <a:extLst>
              <a:ext uri="{FF2B5EF4-FFF2-40B4-BE49-F238E27FC236}">
                <a16:creationId xmlns:a16="http://schemas.microsoft.com/office/drawing/2014/main" id="{421A44EA-8E00-4FC8-8C61-D38198F54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661D0F8-9E31-46B7-B22F-B3264F95B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8FDEF0-0C28-48A6-AFCE-58A4806C1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A848A-E948-4032-A348-56B5C300C622}" type="datetimeFigureOut">
              <a:rPr lang="pt-BR" smtClean="0"/>
              <a:t>26/11/2021</a:t>
            </a:fld>
            <a:endParaRPr lang="pt-BR"/>
          </a:p>
        </p:txBody>
      </p:sp>
      <p:sp>
        <p:nvSpPr>
          <p:cNvPr id="5" name="Espaço Reservado para Rodapé 4">
            <a:extLst>
              <a:ext uri="{FF2B5EF4-FFF2-40B4-BE49-F238E27FC236}">
                <a16:creationId xmlns:a16="http://schemas.microsoft.com/office/drawing/2014/main" id="{5B4E334F-E751-4918-91BB-FEFF45BED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3A9776B-8111-4EFB-A4A3-87419C4999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A73FD-D193-4246-8585-4D67BC4914AD}" type="slidenum">
              <a:rPr lang="pt-BR" smtClean="0"/>
              <a:t>‹nº›</a:t>
            </a:fld>
            <a:endParaRPr lang="pt-BR"/>
          </a:p>
        </p:txBody>
      </p:sp>
    </p:spTree>
    <p:extLst>
      <p:ext uri="{BB962C8B-B14F-4D97-AF65-F5344CB8AC3E}">
        <p14:creationId xmlns:p14="http://schemas.microsoft.com/office/powerpoint/2010/main" val="339555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744" r:id="rId13"/>
    <p:sldLayoutId id="2147483745" r:id="rId14"/>
  </p:sldLayoutIdLst>
  <p:txStyles>
    <p:titleStyle>
      <a:lvl1pPr algn="l" defTabSz="914400" rtl="0" eaLnBrk="1" latinLnBrk="0" hangingPunct="1">
        <a:lnSpc>
          <a:spcPct val="90000"/>
        </a:lnSpc>
        <a:spcBef>
          <a:spcPct val="0"/>
        </a:spcBef>
        <a:buNone/>
        <a:defRPr sz="4400" kern="1200">
          <a:solidFill>
            <a:schemeClr val="tx1"/>
          </a:solidFill>
          <a:latin typeface="Graphik Black" panose="020B0A0303020206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7E12A1-9961-4B52-BE48-9DFCCE7DF6AD}"/>
              </a:ext>
            </a:extLst>
          </p:cNvPr>
          <p:cNvGraphicFramePr>
            <a:graphicFrameLocks noChangeAspect="1"/>
          </p:cNvGraphicFramePr>
          <p:nvPr userDrawn="1">
            <p:custDataLst>
              <p:tags r:id="rId76"/>
            </p:custDataLst>
            <p:extLst>
              <p:ext uri="{D42A27DB-BD31-4B8C-83A1-F6EECF244321}">
                <p14:modId xmlns:p14="http://schemas.microsoft.com/office/powerpoint/2010/main" val="2813554651"/>
              </p:ext>
            </p:extLst>
          </p:nvPr>
        </p:nvGraphicFramePr>
        <p:xfrm>
          <a:off x="1588" y="1587"/>
          <a:ext cx="1589" cy="1588"/>
        </p:xfrm>
        <a:graphic>
          <a:graphicData uri="http://schemas.openxmlformats.org/presentationml/2006/ole">
            <mc:AlternateContent xmlns:mc="http://schemas.openxmlformats.org/markup-compatibility/2006">
              <mc:Choice xmlns:v="urn:schemas-microsoft-com:vml" Requires="v">
                <p:oleObj spid="_x0000_s27688" name="think-cell Slide" r:id="rId78" imgW="470" imgH="469" progId="TCLayout.ActiveDocument.1">
                  <p:embed/>
                </p:oleObj>
              </mc:Choice>
              <mc:Fallback>
                <p:oleObj name="think-cell Slide" r:id="rId78" imgW="470" imgH="469" progId="TCLayout.ActiveDocument.1">
                  <p:embed/>
                  <p:pic>
                    <p:nvPicPr>
                      <p:cNvPr id="5" name="Object 4" hidden="1">
                        <a:extLst>
                          <a:ext uri="{FF2B5EF4-FFF2-40B4-BE49-F238E27FC236}">
                            <a16:creationId xmlns:a16="http://schemas.microsoft.com/office/drawing/2014/main" id="{227E12A1-9961-4B52-BE48-9DFCCE7DF6AD}"/>
                          </a:ext>
                        </a:extLst>
                      </p:cNvPr>
                      <p:cNvPicPr/>
                      <p:nvPr/>
                    </p:nvPicPr>
                    <p:blipFill>
                      <a:blip r:embed="rId79"/>
                      <a:stretch>
                        <a:fillRect/>
                      </a:stretch>
                    </p:blipFill>
                    <p:spPr>
                      <a:xfrm>
                        <a:off x="1588" y="1587"/>
                        <a:ext cx="1589"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769A906-DACA-4D60-98CA-7C64E38A21CD}"/>
              </a:ext>
            </a:extLst>
          </p:cNvPr>
          <p:cNvSpPr/>
          <p:nvPr userDrawn="1">
            <p:custDataLst>
              <p:tags r:id="rId77"/>
            </p:custDataLst>
          </p:nvPr>
        </p:nvSpPr>
        <p:spPr>
          <a:xfrm>
            <a:off x="0" y="0"/>
            <a:ext cx="158812"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marL="0" lvl="0" indent="0" algn="ctr"/>
            <a:endParaRPr lang="pt-BR" sz="3599" b="0" i="0" baseline="0">
              <a:solidFill>
                <a:schemeClr val="bg1"/>
              </a:solidFill>
              <a:latin typeface="Graphik Black" panose="020B0A03030202060203" pitchFamily="34" charset="0"/>
              <a:cs typeface="Arial" panose="020B0604020202020204" pitchFamily="34" charset="0"/>
              <a:sym typeface="Graphik Black" panose="020B0A03030202060203" pitchFamily="34" charset="0"/>
            </a:endParaRPr>
          </a:p>
        </p:txBody>
      </p:sp>
      <p:sp>
        <p:nvSpPr>
          <p:cNvPr id="3" name="Text Placeholder 2"/>
          <p:cNvSpPr>
            <a:spLocks noGrp="1"/>
          </p:cNvSpPr>
          <p:nvPr>
            <p:ph type="body" idx="1"/>
          </p:nvPr>
        </p:nvSpPr>
        <p:spPr>
          <a:xfrm>
            <a:off x="355739" y="1283994"/>
            <a:ext cx="11474082" cy="4677276"/>
          </a:xfrm>
          <a:prstGeom prst="rect">
            <a:avLst/>
          </a:prstGeom>
        </p:spPr>
        <p:txBody>
          <a:bodyPr vert="horz" lIns="0" tIns="0" rIns="0" bIns="0" rtlCol="0">
            <a:noAutofit/>
          </a:bodyPr>
          <a:lstStyle/>
          <a:p>
            <a:pPr lvl="0"/>
            <a:r>
              <a:rPr lang="pt-BR"/>
              <a:t>Click to </a:t>
            </a:r>
            <a:r>
              <a:rPr lang="pt-BR" err="1"/>
              <a:t>edit</a:t>
            </a:r>
            <a:r>
              <a:rPr lang="pt-BR"/>
              <a:t> Master </a:t>
            </a:r>
            <a:r>
              <a:rPr lang="pt-BR" err="1"/>
              <a:t>text</a:t>
            </a:r>
            <a:r>
              <a:rPr lang="pt-BR"/>
              <a:t> </a:t>
            </a:r>
            <a:r>
              <a:rPr lang="pt-BR" err="1"/>
              <a:t>styles</a:t>
            </a:r>
            <a:endParaRPr lang="pt-BR"/>
          </a:p>
          <a:p>
            <a:pPr lvl="1"/>
            <a:r>
              <a:rPr lang="pt-BR" err="1"/>
              <a:t>Second</a:t>
            </a:r>
            <a:r>
              <a:rPr lang="pt-BR"/>
              <a:t> </a:t>
            </a:r>
            <a:r>
              <a:rPr lang="pt-BR" err="1"/>
              <a:t>level</a:t>
            </a:r>
            <a:endParaRPr lang="pt-BR"/>
          </a:p>
          <a:p>
            <a:pPr lvl="2"/>
            <a:r>
              <a:rPr lang="pt-BR" err="1"/>
              <a:t>Third</a:t>
            </a:r>
            <a:r>
              <a:rPr lang="pt-BR"/>
              <a:t> </a:t>
            </a:r>
            <a:r>
              <a:rPr lang="pt-BR" err="1"/>
              <a:t>level</a:t>
            </a:r>
            <a:endParaRPr lang="pt-BR"/>
          </a:p>
          <a:p>
            <a:pPr lvl="3"/>
            <a:r>
              <a:rPr lang="pt-BR" err="1"/>
              <a:t>Fourth</a:t>
            </a:r>
            <a:r>
              <a:rPr lang="pt-BR"/>
              <a:t> </a:t>
            </a:r>
            <a:r>
              <a:rPr lang="pt-BR" err="1"/>
              <a:t>level</a:t>
            </a:r>
            <a:endParaRPr lang="pt-BR"/>
          </a:p>
          <a:p>
            <a:pPr lvl="4"/>
            <a:r>
              <a:rPr lang="pt-BR" err="1"/>
              <a:t>Fifth</a:t>
            </a:r>
            <a:r>
              <a:rPr lang="pt-BR"/>
              <a:t> </a:t>
            </a:r>
            <a:r>
              <a:rPr lang="pt-BR" err="1"/>
              <a:t>level</a:t>
            </a:r>
            <a:endParaRPr lang="pt-BR"/>
          </a:p>
        </p:txBody>
      </p:sp>
      <p:sp>
        <p:nvSpPr>
          <p:cNvPr id="2" name="Title Placeholder 1"/>
          <p:cNvSpPr>
            <a:spLocks noGrp="1"/>
          </p:cNvSpPr>
          <p:nvPr>
            <p:ph type="title"/>
          </p:nvPr>
        </p:nvSpPr>
        <p:spPr>
          <a:xfrm>
            <a:off x="355739" y="554272"/>
            <a:ext cx="11474082" cy="543475"/>
          </a:xfrm>
          <a:prstGeom prst="rect">
            <a:avLst/>
          </a:prstGeom>
        </p:spPr>
        <p:txBody>
          <a:bodyPr vert="horz" lIns="0" tIns="60944" rIns="0" bIns="0" rtlCol="0" anchor="t" anchorCtr="0">
            <a:normAutofit/>
          </a:bodyPr>
          <a:lstStyle/>
          <a:p>
            <a:pPr lvl="0"/>
            <a:r>
              <a:rPr lang="pt-BR"/>
              <a:t>INSERT MAIN TITLE AT 36PT MIN 30PT</a:t>
            </a:r>
          </a:p>
        </p:txBody>
      </p:sp>
      <p:sp>
        <p:nvSpPr>
          <p:cNvPr id="6" name="Slide Number Placeholder 4"/>
          <p:cNvSpPr>
            <a:spLocks noGrp="1"/>
          </p:cNvSpPr>
          <p:nvPr>
            <p:ph type="sldNum" sz="quarter" idx="4"/>
          </p:nvPr>
        </p:nvSpPr>
        <p:spPr>
          <a:xfrm flipH="1">
            <a:off x="11617001" y="6537474"/>
            <a:ext cx="216084" cy="161888"/>
          </a:xfrm>
          <a:prstGeom prst="rect">
            <a:avLst/>
          </a:prstGeom>
        </p:spPr>
        <p:txBody>
          <a:bodyPr vert="horz" wrap="square" lIns="0" tIns="60944" rIns="0" bIns="60944" numCol="1" anchor="ctr" anchorCtr="0" compatLnSpc="1">
            <a:prstTxWarp prst="textNoShape">
              <a:avLst/>
            </a:prstTxWarp>
            <a:noAutofit/>
          </a:bodyPr>
          <a:lstStyle>
            <a:lvl1pPr algn="r">
              <a:defRPr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pPr>
              <a:defRPr/>
            </a:pPr>
            <a:fld id="{90CBDC3A-D49F-4631-A8C7-55D59B33E5FA}" type="slidenum">
              <a:rPr lang="pt-BR" smtClean="0"/>
              <a:pPr>
                <a:defRPr/>
              </a:pPr>
              <a:t>‹nº›</a:t>
            </a:fld>
            <a:endParaRPr lang="pt-BR"/>
          </a:p>
        </p:txBody>
      </p:sp>
      <p:sp>
        <p:nvSpPr>
          <p:cNvPr id="7" name="Footer Placeholder 3"/>
          <p:cNvSpPr>
            <a:spLocks noGrp="1"/>
          </p:cNvSpPr>
          <p:nvPr>
            <p:ph type="ftr" sz="quarter" idx="3"/>
          </p:nvPr>
        </p:nvSpPr>
        <p:spPr>
          <a:xfrm>
            <a:off x="7391584" y="6537399"/>
            <a:ext cx="4141956" cy="161962"/>
          </a:xfrm>
          <a:prstGeom prst="rect">
            <a:avLst/>
          </a:prstGeom>
          <a:solidFill>
            <a:schemeClr val="bg1"/>
          </a:solidFill>
        </p:spPr>
        <p:txBody>
          <a:bodyPr vert="horz" wrap="square" lIns="0" tIns="60944" rIns="0" bIns="60944" numCol="1" anchor="ctr" anchorCtr="0" compatLnSpc="1">
            <a:prstTxWarp prst="textNoShape">
              <a:avLst/>
            </a:prstTxWarp>
            <a:noAutofit/>
          </a:bodyPr>
          <a:lstStyle>
            <a:lvl1pPr algn="r">
              <a:defRPr lang="en-US" sz="800" b="0" i="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stStyle>
          <a:p>
            <a:r>
              <a:rPr lang="pt-BR"/>
              <a:t>Copyright © 2020 Accenture. </a:t>
            </a:r>
            <a:r>
              <a:rPr lang="pt-BR" err="1"/>
              <a:t>All</a:t>
            </a:r>
            <a:r>
              <a:rPr lang="pt-BR"/>
              <a:t> </a:t>
            </a:r>
            <a:r>
              <a:rPr lang="pt-BR" err="1"/>
              <a:t>rights</a:t>
            </a:r>
            <a:r>
              <a:rPr lang="pt-BR"/>
              <a:t> </a:t>
            </a:r>
            <a:r>
              <a:rPr lang="pt-BR" err="1"/>
              <a:t>reserved</a:t>
            </a:r>
            <a:r>
              <a:rPr lang="pt-BR"/>
              <a:t>.</a:t>
            </a:r>
          </a:p>
        </p:txBody>
      </p:sp>
    </p:spTree>
    <p:extLst>
      <p:ext uri="{BB962C8B-B14F-4D97-AF65-F5344CB8AC3E}">
        <p14:creationId xmlns:p14="http://schemas.microsoft.com/office/powerpoint/2010/main" val="113690719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 id="2147483722" r:id="rId54"/>
    <p:sldLayoutId id="2147483723" r:id="rId55"/>
    <p:sldLayoutId id="2147483724" r:id="rId56"/>
    <p:sldLayoutId id="2147483725" r:id="rId57"/>
    <p:sldLayoutId id="2147483726" r:id="rId58"/>
    <p:sldLayoutId id="2147483727" r:id="rId59"/>
    <p:sldLayoutId id="2147483728" r:id="rId60"/>
    <p:sldLayoutId id="2147483729" r:id="rId61"/>
    <p:sldLayoutId id="2147483730" r:id="rId62"/>
    <p:sldLayoutId id="2147483731" r:id="rId63"/>
    <p:sldLayoutId id="2147483732" r:id="rId64"/>
    <p:sldLayoutId id="2147483733" r:id="rId65"/>
    <p:sldLayoutId id="2147483734" r:id="rId66"/>
    <p:sldLayoutId id="2147483735" r:id="rId67"/>
    <p:sldLayoutId id="2147483736" r:id="rId68"/>
    <p:sldLayoutId id="2147483737" r:id="rId69"/>
    <p:sldLayoutId id="2147483738" r:id="rId70"/>
    <p:sldLayoutId id="2147483739" r:id="rId71"/>
    <p:sldLayoutId id="2147483740" r:id="rId72"/>
    <p:sldLayoutId id="2147483741" r:id="rId73"/>
  </p:sldLayoutIdLst>
  <p:hf hdr="0" dt="0"/>
  <p:txStyles>
    <p:titleStyle>
      <a:lvl1pPr algn="l" rtl="0" eaLnBrk="1" fontAlgn="base" hangingPunct="1">
        <a:lnSpc>
          <a:spcPct val="80000"/>
        </a:lnSpc>
        <a:spcBef>
          <a:spcPct val="0"/>
        </a:spcBef>
        <a:spcAft>
          <a:spcPct val="0"/>
        </a:spcAft>
        <a:buFont typeface="Arial" charset="0"/>
        <a:defRPr lang="en-AU" sz="3599" b="0" i="0" kern="1200" cap="all" spc="0" baseline="0" dirty="0" smtClean="0">
          <a:solidFill>
            <a:schemeClr val="tx1"/>
          </a:solidFill>
          <a:latin typeface="Graphik Black" panose="020B0503030202060203" pitchFamily="34" charset="77"/>
          <a:ea typeface="Roboto Black" panose="02000000000000000000" pitchFamily="2" charset="0"/>
          <a:cs typeface="Arial" panose="020B0604020202020204" pitchFamily="34" charset="0"/>
        </a:defRPr>
      </a:lvl1pPr>
      <a:lvl2pPr algn="l" rtl="0" eaLnBrk="1" fontAlgn="base" hangingPunct="1">
        <a:lnSpc>
          <a:spcPts val="3465"/>
        </a:lnSpc>
        <a:spcBef>
          <a:spcPct val="0"/>
        </a:spcBef>
        <a:spcAft>
          <a:spcPct val="0"/>
        </a:spcAft>
        <a:buFont typeface="Arial" charset="0"/>
        <a:defRPr sz="3199">
          <a:solidFill>
            <a:schemeClr val="tx1"/>
          </a:solidFill>
          <a:latin typeface="Arial" pitchFamily="-105" charset="-52"/>
          <a:ea typeface="Arial" pitchFamily="-105" charset="-52"/>
          <a:cs typeface="Arial" pitchFamily="-105" charset="-52"/>
        </a:defRPr>
      </a:lvl2pPr>
      <a:lvl3pPr algn="l" rtl="0" eaLnBrk="1" fontAlgn="base" hangingPunct="1">
        <a:lnSpc>
          <a:spcPts val="3465"/>
        </a:lnSpc>
        <a:spcBef>
          <a:spcPct val="0"/>
        </a:spcBef>
        <a:spcAft>
          <a:spcPct val="0"/>
        </a:spcAft>
        <a:buFont typeface="Arial" charset="0"/>
        <a:defRPr sz="3199">
          <a:solidFill>
            <a:schemeClr val="tx1"/>
          </a:solidFill>
          <a:latin typeface="Arial" pitchFamily="-105" charset="-52"/>
          <a:ea typeface="Arial" pitchFamily="-105" charset="-52"/>
          <a:cs typeface="Arial" pitchFamily="-105" charset="-52"/>
        </a:defRPr>
      </a:lvl3pPr>
      <a:lvl4pPr algn="l" rtl="0" eaLnBrk="1" fontAlgn="base" hangingPunct="1">
        <a:lnSpc>
          <a:spcPts val="3465"/>
        </a:lnSpc>
        <a:spcBef>
          <a:spcPct val="0"/>
        </a:spcBef>
        <a:spcAft>
          <a:spcPct val="0"/>
        </a:spcAft>
        <a:buFont typeface="Arial" charset="0"/>
        <a:defRPr sz="3199">
          <a:solidFill>
            <a:schemeClr val="tx1"/>
          </a:solidFill>
          <a:latin typeface="Arial" pitchFamily="-105" charset="-52"/>
          <a:ea typeface="Arial" pitchFamily="-105" charset="-52"/>
          <a:cs typeface="Arial" pitchFamily="-105" charset="-52"/>
        </a:defRPr>
      </a:lvl4pPr>
      <a:lvl5pPr algn="l" rtl="0" eaLnBrk="1" fontAlgn="base" hangingPunct="1">
        <a:lnSpc>
          <a:spcPts val="3465"/>
        </a:lnSpc>
        <a:spcBef>
          <a:spcPct val="0"/>
        </a:spcBef>
        <a:spcAft>
          <a:spcPct val="0"/>
        </a:spcAft>
        <a:buFont typeface="Arial" charset="0"/>
        <a:defRPr sz="3199">
          <a:solidFill>
            <a:schemeClr val="tx1"/>
          </a:solidFill>
          <a:latin typeface="Arial" pitchFamily="-105" charset="-52"/>
          <a:ea typeface="Arial" pitchFamily="-105" charset="-52"/>
          <a:cs typeface="Arial" pitchFamily="-105" charset="-52"/>
        </a:defRPr>
      </a:lvl5pPr>
      <a:lvl6pPr marL="609321" algn="l" rtl="0" eaLnBrk="1" fontAlgn="base" hangingPunct="1">
        <a:spcBef>
          <a:spcPct val="0"/>
        </a:spcBef>
        <a:spcAft>
          <a:spcPct val="0"/>
        </a:spcAft>
        <a:buFont typeface="Arial" pitchFamily="-105" charset="-52"/>
        <a:defRPr sz="3499">
          <a:solidFill>
            <a:schemeClr val="tx1"/>
          </a:solidFill>
          <a:latin typeface="Arial" pitchFamily="-105" charset="-52"/>
          <a:ea typeface="Arial" pitchFamily="-105" charset="-52"/>
          <a:cs typeface="Arial" pitchFamily="-105" charset="-52"/>
        </a:defRPr>
      </a:lvl6pPr>
      <a:lvl7pPr marL="1218641" algn="l" rtl="0" eaLnBrk="1" fontAlgn="base" hangingPunct="1">
        <a:spcBef>
          <a:spcPct val="0"/>
        </a:spcBef>
        <a:spcAft>
          <a:spcPct val="0"/>
        </a:spcAft>
        <a:buFont typeface="Arial" pitchFamily="-105" charset="-52"/>
        <a:defRPr sz="3499">
          <a:solidFill>
            <a:schemeClr val="tx1"/>
          </a:solidFill>
          <a:latin typeface="Arial" pitchFamily="-105" charset="-52"/>
          <a:ea typeface="Arial" pitchFamily="-105" charset="-52"/>
          <a:cs typeface="Arial" pitchFamily="-105" charset="-52"/>
        </a:defRPr>
      </a:lvl7pPr>
      <a:lvl8pPr marL="1827962" algn="l" rtl="0" eaLnBrk="1" fontAlgn="base" hangingPunct="1">
        <a:spcBef>
          <a:spcPct val="0"/>
        </a:spcBef>
        <a:spcAft>
          <a:spcPct val="0"/>
        </a:spcAft>
        <a:buFont typeface="Arial" pitchFamily="-105" charset="-52"/>
        <a:defRPr sz="3499">
          <a:solidFill>
            <a:schemeClr val="tx1"/>
          </a:solidFill>
          <a:latin typeface="Arial" pitchFamily="-105" charset="-52"/>
          <a:ea typeface="Arial" pitchFamily="-105" charset="-52"/>
          <a:cs typeface="Arial" pitchFamily="-105" charset="-52"/>
        </a:defRPr>
      </a:lvl8pPr>
      <a:lvl9pPr marL="2437283" algn="l" rtl="0" eaLnBrk="1" fontAlgn="base" hangingPunct="1">
        <a:spcBef>
          <a:spcPct val="0"/>
        </a:spcBef>
        <a:spcAft>
          <a:spcPct val="0"/>
        </a:spcAft>
        <a:buFont typeface="Arial" pitchFamily="-105" charset="-52"/>
        <a:defRPr sz="3499">
          <a:solidFill>
            <a:schemeClr val="tx1"/>
          </a:solidFill>
          <a:latin typeface="Arial" pitchFamily="-105" charset="-52"/>
          <a:ea typeface="Arial" pitchFamily="-105" charset="-52"/>
          <a:cs typeface="Arial" pitchFamily="-105" charset="-52"/>
        </a:defRPr>
      </a:lvl9pPr>
    </p:titleStyle>
    <p:bodyStyle>
      <a:lvl1pPr marL="0" indent="0" algn="l" rtl="0" eaLnBrk="1" fontAlgn="base" hangingPunct="1">
        <a:lnSpc>
          <a:spcPct val="110000"/>
        </a:lnSpc>
        <a:spcBef>
          <a:spcPts val="1200"/>
        </a:spcBef>
        <a:spcAft>
          <a:spcPct val="0"/>
        </a:spcAft>
        <a:buFont typeface="Arial" pitchFamily="34" charset="0"/>
        <a:buNone/>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1pPr>
      <a:lvl2pPr marL="215957" indent="-215957"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2pPr>
      <a:lvl3pPr marL="431914" indent="-215957" algn="l" rtl="0" eaLnBrk="1" fontAlgn="base" hangingPunct="1">
        <a:lnSpc>
          <a:spcPct val="110000"/>
        </a:lnSpc>
        <a:spcBef>
          <a:spcPts val="800"/>
        </a:spcBef>
        <a:spcAft>
          <a:spcPct val="0"/>
        </a:spcAft>
        <a:buFont typeface="Arial" pitchFamily="34" charset="0"/>
        <a:buChar char="‒"/>
        <a:tabLst/>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3pPr>
      <a:lvl4pPr marL="611878" indent="-215957"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4pPr>
      <a:lvl5pPr marL="863827" indent="-215957"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5pPr>
      <a:lvl6pPr marL="3351263" indent="-304662" algn="l" defTabSz="121864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84" indent="-304662" algn="l" defTabSz="121864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905" indent="-304662" algn="l" defTabSz="121864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225" indent="-304662" algn="l" defTabSz="121864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41" rtl="0" eaLnBrk="1" latinLnBrk="0" hangingPunct="1">
        <a:defRPr sz="2400" kern="1200">
          <a:solidFill>
            <a:schemeClr val="tx1"/>
          </a:solidFill>
          <a:latin typeface="+mn-lt"/>
          <a:ea typeface="+mn-ea"/>
          <a:cs typeface="+mn-cs"/>
        </a:defRPr>
      </a:lvl1pPr>
      <a:lvl2pPr marL="609321" algn="l" defTabSz="1218641" rtl="0" eaLnBrk="1" latinLnBrk="0" hangingPunct="1">
        <a:defRPr sz="2400" kern="1200">
          <a:solidFill>
            <a:schemeClr val="tx1"/>
          </a:solidFill>
          <a:latin typeface="+mn-lt"/>
          <a:ea typeface="+mn-ea"/>
          <a:cs typeface="+mn-cs"/>
        </a:defRPr>
      </a:lvl2pPr>
      <a:lvl3pPr marL="1218641" algn="l" defTabSz="1218641" rtl="0" eaLnBrk="1" latinLnBrk="0" hangingPunct="1">
        <a:defRPr sz="2400" kern="1200">
          <a:solidFill>
            <a:schemeClr val="tx1"/>
          </a:solidFill>
          <a:latin typeface="+mn-lt"/>
          <a:ea typeface="+mn-ea"/>
          <a:cs typeface="+mn-cs"/>
        </a:defRPr>
      </a:lvl3pPr>
      <a:lvl4pPr marL="1827962" algn="l" defTabSz="1218641" rtl="0" eaLnBrk="1" latinLnBrk="0" hangingPunct="1">
        <a:defRPr sz="2400" kern="1200">
          <a:solidFill>
            <a:schemeClr val="tx1"/>
          </a:solidFill>
          <a:latin typeface="+mn-lt"/>
          <a:ea typeface="+mn-ea"/>
          <a:cs typeface="+mn-cs"/>
        </a:defRPr>
      </a:lvl4pPr>
      <a:lvl5pPr marL="2437283" algn="l" defTabSz="1218641" rtl="0" eaLnBrk="1" latinLnBrk="0" hangingPunct="1">
        <a:defRPr sz="2400" kern="1200">
          <a:solidFill>
            <a:schemeClr val="tx1"/>
          </a:solidFill>
          <a:latin typeface="+mn-lt"/>
          <a:ea typeface="+mn-ea"/>
          <a:cs typeface="+mn-cs"/>
        </a:defRPr>
      </a:lvl5pPr>
      <a:lvl6pPr marL="3046604" algn="l" defTabSz="1218641" rtl="0" eaLnBrk="1" latinLnBrk="0" hangingPunct="1">
        <a:defRPr sz="2400" kern="1200">
          <a:solidFill>
            <a:schemeClr val="tx1"/>
          </a:solidFill>
          <a:latin typeface="+mn-lt"/>
          <a:ea typeface="+mn-ea"/>
          <a:cs typeface="+mn-cs"/>
        </a:defRPr>
      </a:lvl6pPr>
      <a:lvl7pPr marL="3655925" algn="l" defTabSz="1218641" rtl="0" eaLnBrk="1" latinLnBrk="0" hangingPunct="1">
        <a:defRPr sz="2400" kern="1200">
          <a:solidFill>
            <a:schemeClr val="tx1"/>
          </a:solidFill>
          <a:latin typeface="+mn-lt"/>
          <a:ea typeface="+mn-ea"/>
          <a:cs typeface="+mn-cs"/>
        </a:defRPr>
      </a:lvl7pPr>
      <a:lvl8pPr marL="4265244" algn="l" defTabSz="1218641" rtl="0" eaLnBrk="1" latinLnBrk="0" hangingPunct="1">
        <a:defRPr sz="2400" kern="1200">
          <a:solidFill>
            <a:schemeClr val="tx1"/>
          </a:solidFill>
          <a:latin typeface="+mn-lt"/>
          <a:ea typeface="+mn-ea"/>
          <a:cs typeface="+mn-cs"/>
        </a:defRPr>
      </a:lvl8pPr>
      <a:lvl9pPr marL="4874566" algn="l" defTabSz="1218641"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9">
          <p15:clr>
            <a:srgbClr val="F26B43"/>
          </p15:clr>
        </p15:guide>
        <p15:guide id="2" pos="225">
          <p15:clr>
            <a:srgbClr val="F26B43"/>
          </p15:clr>
        </p15:guide>
        <p15:guide id="3" pos="7452">
          <p15:clr>
            <a:srgbClr val="F26B43"/>
          </p15:clr>
        </p15:guide>
        <p15:guide id="4" pos="1277">
          <p15:clr>
            <a:srgbClr val="F26B43"/>
          </p15:clr>
        </p15:guide>
        <p15:guide id="5" pos="1460">
          <p15:clr>
            <a:srgbClr val="F26B43"/>
          </p15:clr>
        </p15:guide>
        <p15:guide id="6" pos="2514">
          <p15:clr>
            <a:srgbClr val="F26B43"/>
          </p15:clr>
        </p15:guide>
        <p15:guide id="7" pos="2696">
          <p15:clr>
            <a:srgbClr val="F26B43"/>
          </p15:clr>
        </p15:guide>
        <p15:guide id="8" pos="3929">
          <p15:clr>
            <a:srgbClr val="F26B43"/>
          </p15:clr>
        </p15:guide>
        <p15:guide id="9" pos="3748">
          <p15:clr>
            <a:srgbClr val="F26B43"/>
          </p15:clr>
        </p15:guide>
        <p15:guide id="10" pos="4982">
          <p15:clr>
            <a:srgbClr val="F26B43"/>
          </p15:clr>
        </p15:guide>
        <p15:guide id="11" pos="5162">
          <p15:clr>
            <a:srgbClr val="F26B43"/>
          </p15:clr>
        </p15:guide>
        <p15:guide id="12" pos="6218">
          <p15:clr>
            <a:srgbClr val="F26B43"/>
          </p15:clr>
        </p15:guide>
        <p15:guide id="13" pos="6399">
          <p15:clr>
            <a:srgbClr val="F26B43"/>
          </p15:clr>
        </p15:guide>
        <p15:guide id="14" orient="horz" pos="807">
          <p15:clr>
            <a:srgbClr val="F26B43"/>
          </p15:clr>
        </p15:guide>
        <p15:guide id="15" orient="horz" pos="876">
          <p15:clr>
            <a:srgbClr val="F26B43"/>
          </p15:clr>
        </p15:guide>
        <p15:guide id="16" orient="horz" pos="4031">
          <p15:clr>
            <a:srgbClr val="F26B43"/>
          </p15:clr>
        </p15:guide>
        <p15:guide id="17" orient="horz" pos="597">
          <p15:clr>
            <a:srgbClr val="F26B43"/>
          </p15:clr>
        </p15:guide>
        <p15:guide id="18" orient="horz" pos="2435">
          <p15:clr>
            <a:srgbClr val="F26B43"/>
          </p15:clr>
        </p15:guide>
        <p15:guide id="19" orient="horz" pos="3756">
          <p15:clr>
            <a:srgbClr val="F26B43"/>
          </p15:clr>
        </p15:guide>
        <p15:guide id="20" orient="horz" pos="419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3.xml"/><Relationship Id="rId7" Type="http://schemas.openxmlformats.org/officeDocument/2006/relationships/image" Target="../media/image1.emf"/><Relationship Id="rId12" Type="http://schemas.openxmlformats.org/officeDocument/2006/relationships/image" Target="../media/image51.jpeg"/><Relationship Id="rId2" Type="http://schemas.openxmlformats.org/officeDocument/2006/relationships/tags" Target="../tags/tag42.xml"/><Relationship Id="rId1" Type="http://schemas.openxmlformats.org/officeDocument/2006/relationships/vmlDrawing" Target="../drawings/vmlDrawing16.vml"/><Relationship Id="rId6" Type="http://schemas.openxmlformats.org/officeDocument/2006/relationships/oleObject" Target="../embeddings/oleObject13.bin"/><Relationship Id="rId11" Type="http://schemas.openxmlformats.org/officeDocument/2006/relationships/image" Target="../media/image50.jpeg"/><Relationship Id="rId5" Type="http://schemas.openxmlformats.org/officeDocument/2006/relationships/notesSlide" Target="../notesSlides/notesSlide9.xml"/><Relationship Id="rId10" Type="http://schemas.openxmlformats.org/officeDocument/2006/relationships/image" Target="../media/image49.jpeg"/><Relationship Id="rId4" Type="http://schemas.openxmlformats.org/officeDocument/2006/relationships/slideLayout" Target="../slideLayouts/slideLayout13.xml"/><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vmlDrawing" Target="../drawings/vmlDrawing17.vml"/><Relationship Id="rId6" Type="http://schemas.openxmlformats.org/officeDocument/2006/relationships/oleObject" Target="../embeddings/oleObject14.bin"/><Relationship Id="rId5" Type="http://schemas.openxmlformats.org/officeDocument/2006/relationships/notesSlide" Target="../notesSlides/notesSlide10.xml"/><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3.xml"/><Relationship Id="rId7" Type="http://schemas.openxmlformats.org/officeDocument/2006/relationships/image" Target="../media/image1.emf"/><Relationship Id="rId2" Type="http://schemas.openxmlformats.org/officeDocument/2006/relationships/tags" Target="../tags/tag46.xml"/><Relationship Id="rId1" Type="http://schemas.openxmlformats.org/officeDocument/2006/relationships/vmlDrawing" Target="../drawings/vmlDrawing18.vml"/><Relationship Id="rId6" Type="http://schemas.openxmlformats.org/officeDocument/2006/relationships/oleObject" Target="../embeddings/oleObject15.bin"/><Relationship Id="rId11" Type="http://schemas.openxmlformats.org/officeDocument/2006/relationships/image" Target="../media/image18.sv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notesSlide" Target="../notesSlides/notesSlide11.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8.xml"/><Relationship Id="rId7" Type="http://schemas.openxmlformats.org/officeDocument/2006/relationships/image" Target="../media/image15.emf"/><Relationship Id="rId2" Type="http://schemas.openxmlformats.org/officeDocument/2006/relationships/tags" Target="../tags/tag47.xml"/><Relationship Id="rId1" Type="http://schemas.openxmlformats.org/officeDocument/2006/relationships/vmlDrawing" Target="../drawings/vmlDrawing19.vml"/><Relationship Id="rId6" Type="http://schemas.openxmlformats.org/officeDocument/2006/relationships/oleObject" Target="../embeddings/oleObject8.bin"/><Relationship Id="rId5" Type="http://schemas.openxmlformats.org/officeDocument/2006/relationships/notesSlide" Target="../notesSlides/notesSlide12.xml"/><Relationship Id="rId4" Type="http://schemas.openxmlformats.org/officeDocument/2006/relationships/slideLayout" Target="../slideLayouts/slideLayout13.xm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0.xml"/><Relationship Id="rId7" Type="http://schemas.openxmlformats.org/officeDocument/2006/relationships/image" Target="../media/image15.emf"/><Relationship Id="rId2" Type="http://schemas.openxmlformats.org/officeDocument/2006/relationships/tags" Target="../tags/tag49.xml"/><Relationship Id="rId1" Type="http://schemas.openxmlformats.org/officeDocument/2006/relationships/vmlDrawing" Target="../drawings/vmlDrawing20.vml"/><Relationship Id="rId6" Type="http://schemas.openxmlformats.org/officeDocument/2006/relationships/oleObject" Target="../embeddings/oleObject8.bin"/><Relationship Id="rId5" Type="http://schemas.openxmlformats.org/officeDocument/2006/relationships/notesSlide" Target="../notesSlides/notesSlide13.xml"/><Relationship Id="rId10" Type="http://schemas.openxmlformats.org/officeDocument/2006/relationships/hyperlink" Target="https://www.otempo.com.br/opiniao/vittorio-medioli/o-risco-da-travessia-1.2449798" TargetMode="External"/><Relationship Id="rId4" Type="http://schemas.openxmlformats.org/officeDocument/2006/relationships/slideLayout" Target="../slideLayouts/slideLayout13.xml"/><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2.xml"/><Relationship Id="rId7" Type="http://schemas.openxmlformats.org/officeDocument/2006/relationships/image" Target="../media/image15.emf"/><Relationship Id="rId2" Type="http://schemas.openxmlformats.org/officeDocument/2006/relationships/tags" Target="../tags/tag51.xml"/><Relationship Id="rId1" Type="http://schemas.openxmlformats.org/officeDocument/2006/relationships/vmlDrawing" Target="../drawings/vmlDrawing21.vml"/><Relationship Id="rId6" Type="http://schemas.openxmlformats.org/officeDocument/2006/relationships/oleObject" Target="../embeddings/oleObject8.bin"/><Relationship Id="rId5" Type="http://schemas.openxmlformats.org/officeDocument/2006/relationships/notesSlide" Target="../notesSlides/notesSlide14.xml"/><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4.xml"/><Relationship Id="rId7" Type="http://schemas.openxmlformats.org/officeDocument/2006/relationships/image" Target="../media/image15.emf"/><Relationship Id="rId2" Type="http://schemas.openxmlformats.org/officeDocument/2006/relationships/tags" Target="../tags/tag53.xml"/><Relationship Id="rId1" Type="http://schemas.openxmlformats.org/officeDocument/2006/relationships/vmlDrawing" Target="../drawings/vmlDrawing22.vml"/><Relationship Id="rId6" Type="http://schemas.openxmlformats.org/officeDocument/2006/relationships/oleObject" Target="../embeddings/oleObject8.bin"/><Relationship Id="rId5" Type="http://schemas.openxmlformats.org/officeDocument/2006/relationships/notesSlide" Target="../notesSlides/notesSlide15.xml"/><Relationship Id="rId4" Type="http://schemas.openxmlformats.org/officeDocument/2006/relationships/slideLayout" Target="../slideLayouts/slideLayout13.xml"/><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6.xml"/><Relationship Id="rId7" Type="http://schemas.openxmlformats.org/officeDocument/2006/relationships/image" Target="../media/image15.emf"/><Relationship Id="rId2" Type="http://schemas.openxmlformats.org/officeDocument/2006/relationships/tags" Target="../tags/tag55.xml"/><Relationship Id="rId1" Type="http://schemas.openxmlformats.org/officeDocument/2006/relationships/vmlDrawing" Target="../drawings/vmlDrawing23.vml"/><Relationship Id="rId6" Type="http://schemas.openxmlformats.org/officeDocument/2006/relationships/oleObject" Target="../embeddings/oleObject8.bin"/><Relationship Id="rId5" Type="http://schemas.openxmlformats.org/officeDocument/2006/relationships/notesSlide" Target="../notesSlides/notesSlide16.xml"/><Relationship Id="rId4" Type="http://schemas.openxmlformats.org/officeDocument/2006/relationships/slideLayout" Target="../slideLayouts/slideLayout13.xml"/><Relationship Id="rId9"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8.xml"/><Relationship Id="rId7" Type="http://schemas.openxmlformats.org/officeDocument/2006/relationships/image" Target="../media/image15.emf"/><Relationship Id="rId2" Type="http://schemas.openxmlformats.org/officeDocument/2006/relationships/tags" Target="../tags/tag57.xml"/><Relationship Id="rId1" Type="http://schemas.openxmlformats.org/officeDocument/2006/relationships/vmlDrawing" Target="../drawings/vmlDrawing24.vml"/><Relationship Id="rId6" Type="http://schemas.openxmlformats.org/officeDocument/2006/relationships/oleObject" Target="../embeddings/oleObject8.bin"/><Relationship Id="rId5" Type="http://schemas.openxmlformats.org/officeDocument/2006/relationships/notesSlide" Target="../notesSlides/notesSlide17.xml"/><Relationship Id="rId4" Type="http://schemas.openxmlformats.org/officeDocument/2006/relationships/slideLayout" Target="../slideLayouts/slideLayout13.xml"/><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6.xml"/><Relationship Id="rId7" Type="http://schemas.openxmlformats.org/officeDocument/2006/relationships/image" Target="../media/image15.emf"/><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2.xml"/><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8.svg"/><Relationship Id="rId3" Type="http://schemas.openxmlformats.org/officeDocument/2006/relationships/slideLayout" Target="../slideLayouts/slideLayout13.xml"/><Relationship Id="rId7" Type="http://schemas.openxmlformats.org/officeDocument/2006/relationships/image" Target="../media/image61.png"/><Relationship Id="rId2" Type="http://schemas.openxmlformats.org/officeDocument/2006/relationships/tags" Target="../tags/tag59.xml"/><Relationship Id="rId1" Type="http://schemas.openxmlformats.org/officeDocument/2006/relationships/vmlDrawing" Target="../drawings/vmlDrawing25.vml"/><Relationship Id="rId6" Type="http://schemas.openxmlformats.org/officeDocument/2006/relationships/image" Target="../media/image32.emf"/><Relationship Id="rId5" Type="http://schemas.openxmlformats.org/officeDocument/2006/relationships/oleObject" Target="../embeddings/oleObject16.bin"/><Relationship Id="rId4" Type="http://schemas.openxmlformats.org/officeDocument/2006/relationships/notesSlide" Target="../notesSlides/notesSlide18.xml"/><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61.xml"/><Relationship Id="rId7" Type="http://schemas.openxmlformats.org/officeDocument/2006/relationships/image" Target="../media/image15.emf"/><Relationship Id="rId2" Type="http://schemas.openxmlformats.org/officeDocument/2006/relationships/tags" Target="../tags/tag60.xml"/><Relationship Id="rId1" Type="http://schemas.openxmlformats.org/officeDocument/2006/relationships/vmlDrawing" Target="../drawings/vmlDrawing26.vml"/><Relationship Id="rId6" Type="http://schemas.openxmlformats.org/officeDocument/2006/relationships/oleObject" Target="../embeddings/oleObject8.bin"/><Relationship Id="rId5" Type="http://schemas.openxmlformats.org/officeDocument/2006/relationships/notesSlide" Target="../notesSlides/notesSlide19.xml"/><Relationship Id="rId4" Type="http://schemas.openxmlformats.org/officeDocument/2006/relationships/slideLayout" Target="../slideLayouts/slideLayout13.xml"/><Relationship Id="rId9"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63.xml"/><Relationship Id="rId7" Type="http://schemas.openxmlformats.org/officeDocument/2006/relationships/image" Target="../media/image15.emf"/><Relationship Id="rId2" Type="http://schemas.openxmlformats.org/officeDocument/2006/relationships/tags" Target="../tags/tag62.xml"/><Relationship Id="rId1" Type="http://schemas.openxmlformats.org/officeDocument/2006/relationships/vmlDrawing" Target="../drawings/vmlDrawing27.vml"/><Relationship Id="rId6" Type="http://schemas.openxmlformats.org/officeDocument/2006/relationships/oleObject" Target="../embeddings/oleObject8.bin"/><Relationship Id="rId5" Type="http://schemas.openxmlformats.org/officeDocument/2006/relationships/notesSlide" Target="../notesSlides/notesSlide20.xml"/><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mailto:rodoanelmetropolitano@infraestrutura.mg.gov.b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8.xml"/><Relationship Id="rId7" Type="http://schemas.openxmlformats.org/officeDocument/2006/relationships/image" Target="../media/image15.emf"/><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notesSlide" Target="../notesSlides/notesSlide3.xml"/><Relationship Id="rId4" Type="http://schemas.openxmlformats.org/officeDocument/2006/relationships/slideLayout" Target="../slideLayouts/slideLayout13.xml"/><Relationship Id="rId9" Type="http://schemas.openxmlformats.org/officeDocument/2006/relationships/image" Target="../media/image29.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0.xml"/><Relationship Id="rId7" Type="http://schemas.openxmlformats.org/officeDocument/2006/relationships/image" Target="../media/image15.emf"/><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oleObject" Target="../embeddings/oleObject8.bin"/><Relationship Id="rId5" Type="http://schemas.openxmlformats.org/officeDocument/2006/relationships/notesSlide" Target="../notesSlides/notesSlide4.xml"/><Relationship Id="rId4" Type="http://schemas.openxmlformats.org/officeDocument/2006/relationships/slideLayout" Target="../slideLayouts/slideLayout13.xml"/><Relationship Id="rId9"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diagramDrawing" Target="../diagrams/drawing1.xml"/><Relationship Id="rId3" Type="http://schemas.openxmlformats.org/officeDocument/2006/relationships/tags" Target="../tags/tag22.xml"/><Relationship Id="rId7" Type="http://schemas.openxmlformats.org/officeDocument/2006/relationships/image" Target="../media/image15.emf"/><Relationship Id="rId12" Type="http://schemas.openxmlformats.org/officeDocument/2006/relationships/diagramColors" Target="../diagrams/colors1.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8.bin"/><Relationship Id="rId11" Type="http://schemas.openxmlformats.org/officeDocument/2006/relationships/diagramQuickStyle" Target="../diagrams/quickStyle1.xml"/><Relationship Id="rId5" Type="http://schemas.openxmlformats.org/officeDocument/2006/relationships/notesSlide" Target="../notesSlides/notesSlide5.xml"/><Relationship Id="rId10" Type="http://schemas.openxmlformats.org/officeDocument/2006/relationships/diagramLayout" Target="../diagrams/layout1.xml"/><Relationship Id="rId4" Type="http://schemas.openxmlformats.org/officeDocument/2006/relationships/slideLayout" Target="../slideLayouts/slideLayout13.xml"/><Relationship Id="rId9" Type="http://schemas.openxmlformats.org/officeDocument/2006/relationships/diagramData" Target="../diagrams/data1.xml"/><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hyperlink" Target="https://www2.bdmg.mg.gov.br/Paginas/data-room.aspx" TargetMode="External"/><Relationship Id="rId12" Type="http://schemas.openxmlformats.org/officeDocument/2006/relationships/image" Target="../media/image37.png"/><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27.png"/><Relationship Id="rId11" Type="http://schemas.openxmlformats.org/officeDocument/2006/relationships/image" Target="../media/image36.jpeg"/><Relationship Id="rId5" Type="http://schemas.openxmlformats.org/officeDocument/2006/relationships/image" Target="../media/image32.emf"/><Relationship Id="rId10" Type="http://schemas.openxmlformats.org/officeDocument/2006/relationships/image" Target="../media/image35.jpeg"/><Relationship Id="rId4" Type="http://schemas.openxmlformats.org/officeDocument/2006/relationships/oleObject" Target="../embeddings/oleObject9.bin"/><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oleObject" Target="../embeddings/oleObject10.bin"/><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notesSlide" Target="../notesSlides/notesSlide6.xml"/><Relationship Id="rId2" Type="http://schemas.openxmlformats.org/officeDocument/2006/relationships/tags" Target="../tags/tag24.xml"/><Relationship Id="rId16" Type="http://schemas.openxmlformats.org/officeDocument/2006/relationships/chart" Target="../charts/chart1.xml"/><Relationship Id="rId1" Type="http://schemas.openxmlformats.org/officeDocument/2006/relationships/vmlDrawing" Target="../drawings/vmlDrawing13.vml"/><Relationship Id="rId6" Type="http://schemas.openxmlformats.org/officeDocument/2006/relationships/tags" Target="../tags/tag28.xml"/><Relationship Id="rId11" Type="http://schemas.openxmlformats.org/officeDocument/2006/relationships/slideLayout" Target="../slideLayouts/slideLayout13.xml"/><Relationship Id="rId5" Type="http://schemas.openxmlformats.org/officeDocument/2006/relationships/tags" Target="../tags/tag27.xml"/><Relationship Id="rId15" Type="http://schemas.openxmlformats.org/officeDocument/2006/relationships/image" Target="../media/image27.png"/><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27.png"/><Relationship Id="rId18" Type="http://schemas.openxmlformats.org/officeDocument/2006/relationships/image" Target="../media/image42.jpeg"/><Relationship Id="rId3" Type="http://schemas.openxmlformats.org/officeDocument/2006/relationships/tags" Target="../tags/tag34.xml"/><Relationship Id="rId21" Type="http://schemas.openxmlformats.org/officeDocument/2006/relationships/image" Target="../media/image45.jpeg"/><Relationship Id="rId7" Type="http://schemas.openxmlformats.org/officeDocument/2006/relationships/tags" Target="../tags/tag38.xml"/><Relationship Id="rId12" Type="http://schemas.openxmlformats.org/officeDocument/2006/relationships/image" Target="../media/image1.emf"/><Relationship Id="rId17" Type="http://schemas.openxmlformats.org/officeDocument/2006/relationships/image" Target="../media/image41.jpeg"/><Relationship Id="rId2" Type="http://schemas.openxmlformats.org/officeDocument/2006/relationships/tags" Target="../tags/tag33.xml"/><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vmlDrawing" Target="../drawings/vmlDrawing14.vml"/><Relationship Id="rId6" Type="http://schemas.openxmlformats.org/officeDocument/2006/relationships/tags" Target="../tags/tag37.xml"/><Relationship Id="rId11" Type="http://schemas.openxmlformats.org/officeDocument/2006/relationships/oleObject" Target="../embeddings/oleObject11.bin"/><Relationship Id="rId5" Type="http://schemas.openxmlformats.org/officeDocument/2006/relationships/tags" Target="../tags/tag36.xml"/><Relationship Id="rId15" Type="http://schemas.openxmlformats.org/officeDocument/2006/relationships/image" Target="../media/image39.jpeg"/><Relationship Id="rId10" Type="http://schemas.openxmlformats.org/officeDocument/2006/relationships/notesSlide" Target="../notesSlides/notesSlide7.xml"/><Relationship Id="rId19" Type="http://schemas.openxmlformats.org/officeDocument/2006/relationships/image" Target="../media/image43.jpeg"/><Relationship Id="rId4" Type="http://schemas.openxmlformats.org/officeDocument/2006/relationships/tags" Target="../tags/tag35.xml"/><Relationship Id="rId9" Type="http://schemas.openxmlformats.org/officeDocument/2006/relationships/slideLayout" Target="../slideLayouts/slideLayout13.xml"/><Relationship Id="rId1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1.xml"/><Relationship Id="rId7" Type="http://schemas.openxmlformats.org/officeDocument/2006/relationships/image" Target="../media/image1.emf"/><Relationship Id="rId12" Type="http://schemas.openxmlformats.org/officeDocument/2006/relationships/image" Target="../media/image47.jpeg"/><Relationship Id="rId2" Type="http://schemas.openxmlformats.org/officeDocument/2006/relationships/tags" Target="../tags/tag40.xml"/><Relationship Id="rId1" Type="http://schemas.openxmlformats.org/officeDocument/2006/relationships/vmlDrawing" Target="../drawings/vmlDrawing15.vml"/><Relationship Id="rId6" Type="http://schemas.openxmlformats.org/officeDocument/2006/relationships/oleObject" Target="../embeddings/oleObject12.bin"/><Relationship Id="rId11" Type="http://schemas.openxmlformats.org/officeDocument/2006/relationships/image" Target="../media/image44.jpeg"/><Relationship Id="rId5" Type="http://schemas.openxmlformats.org/officeDocument/2006/relationships/notesSlide" Target="../notesSlides/notesSlide8.xml"/><Relationship Id="rId10" Type="http://schemas.openxmlformats.org/officeDocument/2006/relationships/image" Target="../media/image45.jpeg"/><Relationship Id="rId4" Type="http://schemas.openxmlformats.org/officeDocument/2006/relationships/slideLayout" Target="../slideLayouts/slideLayout13.xml"/><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36BC19-1E7D-45DD-97F2-F455F2F77DE8}"/>
              </a:ext>
            </a:extLst>
          </p:cNvPr>
          <p:cNvSpPr txBox="1">
            <a:spLocks/>
          </p:cNvSpPr>
          <p:nvPr/>
        </p:nvSpPr>
        <p:spPr>
          <a:xfrm>
            <a:off x="382445" y="3511411"/>
            <a:ext cx="7236625" cy="2353946"/>
          </a:xfrm>
          <a:prstGeom prst="rect">
            <a:avLst/>
          </a:prstGeom>
        </p:spPr>
        <p:txBody>
          <a:bodyPr/>
          <a:lstStyle>
            <a:lvl1pPr algn="l" rtl="0" eaLnBrk="1" fontAlgn="base" hangingPunct="1">
              <a:lnSpc>
                <a:spcPct val="80000"/>
              </a:lnSpc>
              <a:spcBef>
                <a:spcPct val="0"/>
              </a:spcBef>
              <a:spcAft>
                <a:spcPct val="0"/>
              </a:spcAft>
              <a:buFont typeface="Arial" charset="0"/>
              <a:defRPr lang="en-AU" sz="3600" b="0" i="0" kern="1200" cap="all" spc="0" baseline="0" dirty="0" smtClean="0">
                <a:solidFill>
                  <a:schemeClr val="tx1"/>
                </a:solidFill>
                <a:latin typeface="Graphik Black" panose="020B0503030202060203" pitchFamily="34" charset="77"/>
                <a:ea typeface="Roboto Black" panose="02000000000000000000" pitchFamily="2" charset="0"/>
                <a:cs typeface="Arial" panose="020B0604020202020204" pitchFamily="34" charset="0"/>
              </a:defRPr>
            </a:lvl1pPr>
            <a:lvl2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2pPr>
            <a:lvl3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3pPr>
            <a:lvl4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4pPr>
            <a:lvl5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5pPr>
            <a:lvl6pPr marL="609443"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6pPr>
            <a:lvl7pPr marL="1218885"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7pPr>
            <a:lvl8pPr marL="1828328"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8pPr>
            <a:lvl9pPr marL="2437771"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9pPr>
          </a:lstStyle>
          <a:p>
            <a:endParaRPr lang="pt-BR" sz="7199">
              <a:solidFill>
                <a:schemeClr val="bg1"/>
              </a:solidFill>
            </a:endParaRPr>
          </a:p>
        </p:txBody>
      </p:sp>
      <p:sp>
        <p:nvSpPr>
          <p:cNvPr id="7" name="SubTitle">
            <a:extLst>
              <a:ext uri="{FF2B5EF4-FFF2-40B4-BE49-F238E27FC236}">
                <a16:creationId xmlns:a16="http://schemas.microsoft.com/office/drawing/2014/main" id="{5AA6BFE5-D1B0-4522-B2C2-817D64415C09}"/>
              </a:ext>
            </a:extLst>
          </p:cNvPr>
          <p:cNvSpPr>
            <a:spLocks noGrp="1"/>
          </p:cNvSpPr>
          <p:nvPr>
            <p:ph type="body" sz="quarter" idx="4294967295" hasCustomPrompt="1"/>
          </p:nvPr>
        </p:nvSpPr>
        <p:spPr>
          <a:xfrm>
            <a:off x="589650" y="904612"/>
            <a:ext cx="8278103" cy="1496458"/>
          </a:xfrm>
        </p:spPr>
        <p:txBody>
          <a:bodyPr wrap="square" tIns="91440" anchor="b">
            <a:noAutofit/>
          </a:bodyPr>
          <a:lstStyle>
            <a:lvl1pPr marL="0" indent="0">
              <a:lnSpc>
                <a:spcPct val="70000"/>
              </a:lnSpc>
              <a:buNone/>
              <a:defRPr sz="3600" b="0" i="0" cap="all" spc="-50" baseline="0">
                <a:solidFill>
                  <a:schemeClr val="bg2"/>
                </a:solidFill>
                <a:latin typeface="Graphik Black" panose="020B0503030202060203" pitchFamily="34" charset="77"/>
              </a:defRPr>
            </a:lvl1pPr>
          </a:lstStyle>
          <a:p>
            <a:r>
              <a:rPr lang="pt-BR" dirty="0">
                <a:solidFill>
                  <a:srgbClr val="575757"/>
                </a:solidFill>
              </a:rPr>
              <a:t>Rodoanel da região metropolitana de Belo Horizonte</a:t>
            </a:r>
          </a:p>
        </p:txBody>
      </p:sp>
      <p:sp>
        <p:nvSpPr>
          <p:cNvPr id="9" name="Rectangle 3">
            <a:extLst>
              <a:ext uri="{FF2B5EF4-FFF2-40B4-BE49-F238E27FC236}">
                <a16:creationId xmlns:a16="http://schemas.microsoft.com/office/drawing/2014/main" id="{F19BC6BD-E237-4E68-98B4-4571A5A9751F}"/>
              </a:ext>
            </a:extLst>
          </p:cNvPr>
          <p:cNvSpPr/>
          <p:nvPr/>
        </p:nvSpPr>
        <p:spPr>
          <a:xfrm>
            <a:off x="145126" y="6285935"/>
            <a:ext cx="2039341" cy="286232"/>
          </a:xfrm>
          <a:prstGeom prst="rect">
            <a:avLst/>
          </a:prstGeom>
        </p:spPr>
        <p:txBody>
          <a:bodyPr wrap="none">
            <a:spAutoFit/>
          </a:bodyPr>
          <a:lstStyle/>
          <a:p>
            <a:pPr marL="0" marR="0" lvl="0" indent="0" algn="l" defTabSz="914377" rtl="0" eaLnBrk="1" fontAlgn="base" latinLnBrk="0" hangingPunct="1">
              <a:lnSpc>
                <a:spcPct val="90000"/>
              </a:lnSpc>
              <a:spcBef>
                <a:spcPct val="0"/>
              </a:spcBef>
              <a:spcAft>
                <a:spcPts val="1200"/>
              </a:spcAft>
              <a:buClrTx/>
              <a:buSzTx/>
              <a:buFontTx/>
              <a:buNone/>
              <a:tabLst/>
              <a:defRPr/>
            </a:pPr>
            <a:r>
              <a:rPr kumimoji="0" lang="pt-BR" sz="1400" b="0" i="0" u="none" strike="noStrike" kern="1200" cap="all" spc="0" normalizeH="0" baseline="0" noProof="0">
                <a:ln>
                  <a:noFill/>
                </a:ln>
                <a:solidFill>
                  <a:srgbClr val="575757"/>
                </a:solidFill>
                <a:effectLst/>
                <a:uLnTx/>
                <a:uFillTx/>
                <a:latin typeface="Graphik Black"/>
                <a:ea typeface="+mn-ea"/>
                <a:cs typeface="Arial" charset="0"/>
              </a:rPr>
              <a:t>NOVEMBRO de 2021</a:t>
            </a:r>
          </a:p>
        </p:txBody>
      </p:sp>
      <p:sp>
        <p:nvSpPr>
          <p:cNvPr id="6" name="SubTitle">
            <a:extLst>
              <a:ext uri="{FF2B5EF4-FFF2-40B4-BE49-F238E27FC236}">
                <a16:creationId xmlns:a16="http://schemas.microsoft.com/office/drawing/2014/main" id="{D414DDD0-6562-4A68-A5F6-33178653BE0F}"/>
              </a:ext>
            </a:extLst>
          </p:cNvPr>
          <p:cNvSpPr txBox="1">
            <a:spLocks/>
          </p:cNvSpPr>
          <p:nvPr/>
        </p:nvSpPr>
        <p:spPr>
          <a:xfrm>
            <a:off x="589649" y="3251253"/>
            <a:ext cx="9014877" cy="1496458"/>
          </a:xfrm>
          <a:prstGeom prst="rect">
            <a:avLst/>
          </a:prstGeom>
        </p:spPr>
        <p:txBody>
          <a:bodyPr vert="horz" wrap="square" lIns="91440" tIns="91440" rIns="91440" bIns="45720" rtlCol="0" anchor="b">
            <a:noAutofit/>
          </a:bodyPr>
          <a:lstStyle>
            <a:lvl1pPr marL="0" indent="0" algn="l" defTabSz="914400" rtl="0" eaLnBrk="1" latinLnBrk="0" hangingPunct="1">
              <a:lnSpc>
                <a:spcPct val="70000"/>
              </a:lnSpc>
              <a:spcBef>
                <a:spcPts val="1000"/>
              </a:spcBef>
              <a:buFont typeface="Arial" panose="020B0604020202020204" pitchFamily="34" charset="0"/>
              <a:buNone/>
              <a:defRPr sz="3600" b="0" i="0" kern="1200" cap="all" spc="-50" baseline="0">
                <a:solidFill>
                  <a:schemeClr val="bg2"/>
                </a:solidFill>
                <a:latin typeface="Graphik Black" panose="020B050303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4800" dirty="0" smtClean="0">
                <a:solidFill>
                  <a:srgbClr val="575757"/>
                </a:solidFill>
              </a:rPr>
              <a:t>APRESENTAÇÃO À ALMG</a:t>
            </a:r>
            <a:endParaRPr lang="pt-BR" sz="4800" dirty="0">
              <a:solidFill>
                <a:srgbClr val="575757"/>
              </a:solidFill>
            </a:endParaRPr>
          </a:p>
        </p:txBody>
      </p:sp>
    </p:spTree>
    <p:extLst>
      <p:ext uri="{BB962C8B-B14F-4D97-AF65-F5344CB8AC3E}">
        <p14:creationId xmlns:p14="http://schemas.microsoft.com/office/powerpoint/2010/main" val="264858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345948" y="2298223"/>
            <a:ext cx="6674121" cy="3867047"/>
          </a:xfrm>
          <a:prstGeom prst="rect">
            <a:avLst/>
          </a:prstGeom>
          <a:solidFill>
            <a:schemeClr val="bg1">
              <a:lumMod val="9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4" name="Objeto 33" hidden="1">
            <a:extLst>
              <a:ext uri="{FF2B5EF4-FFF2-40B4-BE49-F238E27FC236}">
                <a16:creationId xmlns:a16="http://schemas.microsoft.com/office/drawing/2014/main" id="{BE9C9114-424A-41F4-9E21-B9375580D55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9" name="think-cell Slide" r:id="rId6" imgW="395" imgH="396" progId="TCLayout.ActiveDocument.1">
                  <p:embed/>
                </p:oleObj>
              </mc:Choice>
              <mc:Fallback>
                <p:oleObj name="think-cell Slide" r:id="rId6" imgW="395" imgH="396" progId="TCLayout.ActiveDocument.1">
                  <p:embed/>
                  <p:pic>
                    <p:nvPicPr>
                      <p:cNvPr id="34" name="Objeto 33" hidden="1">
                        <a:extLst>
                          <a:ext uri="{FF2B5EF4-FFF2-40B4-BE49-F238E27FC236}">
                            <a16:creationId xmlns:a16="http://schemas.microsoft.com/office/drawing/2014/main" id="{BE9C9114-424A-41F4-9E21-B9375580D55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5" name="Retângulo 34" hidden="1">
            <a:extLst>
              <a:ext uri="{FF2B5EF4-FFF2-40B4-BE49-F238E27FC236}">
                <a16:creationId xmlns:a16="http://schemas.microsoft.com/office/drawing/2014/main" id="{C06331D7-E0F4-49DC-BB91-CA88EA6ADD3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4800">
              <a:latin typeface="Graphik Black" panose="020B0A03030202060203" pitchFamily="34" charset="0"/>
              <a:cs typeface="+mj-cs"/>
              <a:sym typeface="Graphik Black" panose="020B0A03030202060203" pitchFamily="34" charset="0"/>
            </a:endParaRPr>
          </a:p>
        </p:txBody>
      </p:sp>
      <p:sp>
        <p:nvSpPr>
          <p:cNvPr id="4" name="Título 3">
            <a:extLst>
              <a:ext uri="{FF2B5EF4-FFF2-40B4-BE49-F238E27FC236}">
                <a16:creationId xmlns:a16="http://schemas.microsoft.com/office/drawing/2014/main" id="{16645346-395C-4441-8CA6-238308C37488}"/>
              </a:ext>
            </a:extLst>
          </p:cNvPr>
          <p:cNvSpPr>
            <a:spLocks noGrp="1"/>
          </p:cNvSpPr>
          <p:nvPr>
            <p:ph type="title"/>
          </p:nvPr>
        </p:nvSpPr>
        <p:spPr>
          <a:xfrm>
            <a:off x="410730" y="231838"/>
            <a:ext cx="11392442" cy="535959"/>
          </a:xfrm>
        </p:spPr>
        <p:txBody>
          <a:bodyPr vert="horz" lIns="0" tIns="60930" rIns="0" bIns="0" rtlCol="0" anchor="t" anchorCtr="0">
            <a:noAutofit/>
          </a:bodyPr>
          <a:lstStyle/>
          <a:p>
            <a:pPr fontAlgn="base">
              <a:spcBef>
                <a:spcPct val="0"/>
              </a:spcBef>
              <a:spcAft>
                <a:spcPct val="0"/>
              </a:spcAft>
              <a:buFont typeface="Arial" charset="0"/>
            </a:pPr>
            <a:r>
              <a:rPr lang="pt-BR" sz="3200" cap="all" dirty="0" smtClean="0">
                <a:solidFill>
                  <a:schemeClr val="tx1">
                    <a:lumMod val="85000"/>
                    <a:lumOff val="15000"/>
                  </a:schemeClr>
                </a:solidFill>
                <a:latin typeface="Graphik Black" panose="020B0503030202060203" pitchFamily="34" charset="77"/>
                <a:cs typeface="Arial" panose="020B0604020202020204" pitchFamily="34" charset="0"/>
              </a:rPr>
              <a:t>2º </a:t>
            </a:r>
            <a:r>
              <a:rPr lang="pt-BR" sz="3200" cap="all" dirty="0">
                <a:solidFill>
                  <a:schemeClr val="tx1">
                    <a:lumMod val="85000"/>
                    <a:lumOff val="15000"/>
                  </a:schemeClr>
                </a:solidFill>
                <a:latin typeface="Graphik Black" panose="020B0503030202060203" pitchFamily="34" charset="77"/>
                <a:cs typeface="Arial" panose="020B0604020202020204" pitchFamily="34" charset="0"/>
              </a:rPr>
              <a:t>ALINHAMENTO COM MUNICÍPIOS</a:t>
            </a:r>
          </a:p>
        </p:txBody>
      </p:sp>
      <p:pic>
        <p:nvPicPr>
          <p:cNvPr id="8" name="Picture 31">
            <a:extLst>
              <a:ext uri="{FF2B5EF4-FFF2-40B4-BE49-F238E27FC236}">
                <a16:creationId xmlns:a16="http://schemas.microsoft.com/office/drawing/2014/main" id="{7414D841-E5B0-4559-803B-F18B57347BB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6" name="Rectangle 5" hidden="1">
            <a:extLst>
              <a:ext uri="{FF2B5EF4-FFF2-40B4-BE49-F238E27FC236}">
                <a16:creationId xmlns:a16="http://schemas.microsoft.com/office/drawing/2014/main" id="{FDA493CD-98C6-4B83-9EB3-1D76BF35F221}"/>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1400" b="1">
              <a:latin typeface="Graphik Regular" panose="020B0503030202060203" pitchFamily="34" charset="0"/>
              <a:cs typeface="Arial" panose="020B0604020202020204" pitchFamily="34" charset="0"/>
            </a:endParaRPr>
          </a:p>
        </p:txBody>
      </p:sp>
      <p:sp>
        <p:nvSpPr>
          <p:cNvPr id="15" name="Content Placeholder 1">
            <a:extLst>
              <a:ext uri="{FF2B5EF4-FFF2-40B4-BE49-F238E27FC236}">
                <a16:creationId xmlns:a16="http://schemas.microsoft.com/office/drawing/2014/main" id="{3AF6AFBF-78AF-4310-A72A-C614DF081FAD}"/>
              </a:ext>
            </a:extLst>
          </p:cNvPr>
          <p:cNvSpPr txBox="1">
            <a:spLocks/>
          </p:cNvSpPr>
          <p:nvPr/>
        </p:nvSpPr>
        <p:spPr>
          <a:xfrm>
            <a:off x="382113" y="1083516"/>
            <a:ext cx="11449676" cy="646331"/>
          </a:xfrm>
          <a:prstGeom prst="rect">
            <a:avLst/>
          </a:prstGeom>
          <a:noFill/>
        </p:spPr>
        <p:txBody>
          <a:bodyPr wrap="square">
            <a:spAutoFit/>
          </a:bodyPr>
          <a:lstStyle>
            <a:defPPr>
              <a:defRPr lang="pt-BR"/>
            </a:defPPr>
            <a:lvl1pPr algn="just">
              <a:defRPr>
                <a:solidFill>
                  <a:schemeClr val="tx1">
                    <a:lumMod val="85000"/>
                    <a:lumOff val="15000"/>
                  </a:schemeClr>
                </a:solidFill>
              </a:defRPr>
            </a:lvl1pPr>
            <a:lvl2pPr marL="216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2pPr>
            <a:lvl3pPr marL="432000" indent="-216000" algn="l" rtl="0" eaLnBrk="1" fontAlgn="base" hangingPunct="1">
              <a:lnSpc>
                <a:spcPct val="110000"/>
              </a:lnSpc>
              <a:spcBef>
                <a:spcPts val="800"/>
              </a:spcBef>
              <a:spcAft>
                <a:spcPct val="0"/>
              </a:spcAft>
              <a:buFont typeface="Arial" pitchFamily="34" charset="0"/>
              <a:buChar char="‒"/>
              <a:tabLst/>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3pPr>
            <a:lvl4pPr marL="612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4pPr>
            <a:lvl5pPr marL="864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5pPr>
            <a:lvl6pPr marL="3351933"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376"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819"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261"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pt-BR" dirty="0"/>
              <a:t>Da mesma forma, para a 2ª Consulta Pública, foi realizada uma </a:t>
            </a:r>
            <a:r>
              <a:rPr lang="pt-BR" b="1" dirty="0"/>
              <a:t>nova rodada de alinhamentos sobre as atualizações do projeto em novembro de 2021. </a:t>
            </a:r>
          </a:p>
        </p:txBody>
      </p:sp>
      <p:sp>
        <p:nvSpPr>
          <p:cNvPr id="23" name="TextBox 22">
            <a:extLst>
              <a:ext uri="{FF2B5EF4-FFF2-40B4-BE49-F238E27FC236}">
                <a16:creationId xmlns:a16="http://schemas.microsoft.com/office/drawing/2014/main" id="{F8319556-9E40-4D24-B4EE-C23DD613C96F}"/>
              </a:ext>
            </a:extLst>
          </p:cNvPr>
          <p:cNvSpPr txBox="1"/>
          <p:nvPr/>
        </p:nvSpPr>
        <p:spPr>
          <a:xfrm>
            <a:off x="1288999" y="2914410"/>
            <a:ext cx="5940425" cy="338554"/>
          </a:xfrm>
          <a:prstGeom prst="rect">
            <a:avLst/>
          </a:prstGeom>
          <a:noFill/>
        </p:spPr>
        <p:txBody>
          <a:bodyPr wrap="square" rtlCol="0">
            <a:spAutoFit/>
          </a:bodyPr>
          <a:lstStyle/>
          <a:p>
            <a:r>
              <a:rPr lang="pt-BR" sz="1600" b="1" dirty="0">
                <a:solidFill>
                  <a:schemeClr val="bg2"/>
                </a:solidFill>
              </a:rPr>
              <a:t>REUNIÕES DE ALINHAMENTO MUNICÍPIOS</a:t>
            </a:r>
          </a:p>
        </p:txBody>
      </p:sp>
      <p:sp>
        <p:nvSpPr>
          <p:cNvPr id="28" name="TextBox 27">
            <a:extLst>
              <a:ext uri="{FF2B5EF4-FFF2-40B4-BE49-F238E27FC236}">
                <a16:creationId xmlns:a16="http://schemas.microsoft.com/office/drawing/2014/main" id="{A5AC130B-0F7D-4802-8A4B-DDC798C2AA6F}"/>
              </a:ext>
            </a:extLst>
          </p:cNvPr>
          <p:cNvSpPr txBox="1"/>
          <p:nvPr/>
        </p:nvSpPr>
        <p:spPr>
          <a:xfrm>
            <a:off x="518433" y="3514243"/>
            <a:ext cx="4821843" cy="2532809"/>
          </a:xfrm>
          <a:prstGeom prst="rect">
            <a:avLst/>
          </a:prstGeom>
          <a:noFill/>
        </p:spPr>
        <p:txBody>
          <a:bodyPr wrap="square" rtlCol="0">
            <a:spAutoFit/>
          </a:bodyPr>
          <a:lstStyle/>
          <a:p>
            <a:pPr marL="285750" indent="-285750">
              <a:lnSpc>
                <a:spcPct val="150000"/>
              </a:lnSpc>
              <a:buClr>
                <a:schemeClr val="accent3"/>
              </a:buClr>
              <a:buSzPct val="150000"/>
              <a:buFont typeface="Arial" panose="020B0604020202020204" pitchFamily="34" charset="0"/>
              <a:buChar char="•"/>
            </a:pPr>
            <a:r>
              <a:rPr lang="pt-BR" dirty="0"/>
              <a:t>Belo Horizonte – 16/11</a:t>
            </a:r>
          </a:p>
          <a:p>
            <a:pPr marL="285750" indent="-285750">
              <a:lnSpc>
                <a:spcPct val="150000"/>
              </a:lnSpc>
              <a:buClr>
                <a:schemeClr val="accent3"/>
              </a:buClr>
              <a:buSzPct val="150000"/>
              <a:buFont typeface="Arial" panose="020B0604020202020204" pitchFamily="34" charset="0"/>
              <a:buChar char="•"/>
            </a:pPr>
            <a:r>
              <a:rPr lang="pt-BR" dirty="0"/>
              <a:t>Betim – 05/11</a:t>
            </a:r>
          </a:p>
          <a:p>
            <a:pPr marL="285750" indent="-285750">
              <a:lnSpc>
                <a:spcPct val="150000"/>
              </a:lnSpc>
              <a:buClr>
                <a:schemeClr val="accent3"/>
              </a:buClr>
              <a:buSzPct val="150000"/>
              <a:buFont typeface="Arial" panose="020B0604020202020204" pitchFamily="34" charset="0"/>
              <a:buChar char="•"/>
            </a:pPr>
            <a:r>
              <a:rPr lang="pt-BR" dirty="0"/>
              <a:t>Brumadinho – 12/11</a:t>
            </a:r>
          </a:p>
          <a:p>
            <a:pPr marL="285750" indent="-285750">
              <a:lnSpc>
                <a:spcPct val="150000"/>
              </a:lnSpc>
              <a:buClr>
                <a:schemeClr val="accent3"/>
              </a:buClr>
              <a:buSzPct val="150000"/>
              <a:buFont typeface="Arial" panose="020B0604020202020204" pitchFamily="34" charset="0"/>
              <a:buChar char="•"/>
            </a:pPr>
            <a:r>
              <a:rPr lang="pt-BR" dirty="0"/>
              <a:t>Contagem – 17/11</a:t>
            </a:r>
          </a:p>
          <a:p>
            <a:pPr marL="285750" indent="-285750">
              <a:lnSpc>
                <a:spcPct val="150000"/>
              </a:lnSpc>
              <a:buClr>
                <a:schemeClr val="accent3"/>
              </a:buClr>
              <a:buSzPct val="150000"/>
              <a:buFont typeface="Arial" panose="020B0604020202020204" pitchFamily="34" charset="0"/>
              <a:buChar char="•"/>
            </a:pPr>
            <a:r>
              <a:rPr lang="pt-BR" dirty="0"/>
              <a:t>Ibirité – 08/11</a:t>
            </a:r>
          </a:p>
          <a:p>
            <a:pPr marL="285750" indent="-285750">
              <a:lnSpc>
                <a:spcPct val="150000"/>
              </a:lnSpc>
              <a:buClr>
                <a:schemeClr val="accent3"/>
              </a:buClr>
              <a:buSzPct val="150000"/>
              <a:buFont typeface="Arial" panose="020B0604020202020204" pitchFamily="34" charset="0"/>
              <a:buChar char="•"/>
            </a:pPr>
            <a:r>
              <a:rPr lang="pt-BR" dirty="0"/>
              <a:t>Nova Lima -  16/11</a:t>
            </a:r>
          </a:p>
        </p:txBody>
      </p:sp>
      <p:sp>
        <p:nvSpPr>
          <p:cNvPr id="30" name="TextBox 29">
            <a:extLst>
              <a:ext uri="{FF2B5EF4-FFF2-40B4-BE49-F238E27FC236}">
                <a16:creationId xmlns:a16="http://schemas.microsoft.com/office/drawing/2014/main" id="{F9716A6C-22CE-4144-B07C-C03BF23D47D8}"/>
              </a:ext>
            </a:extLst>
          </p:cNvPr>
          <p:cNvSpPr txBox="1"/>
          <p:nvPr/>
        </p:nvSpPr>
        <p:spPr>
          <a:xfrm>
            <a:off x="3269248" y="3514648"/>
            <a:ext cx="4169532" cy="2532809"/>
          </a:xfrm>
          <a:prstGeom prst="rect">
            <a:avLst/>
          </a:prstGeom>
          <a:noFill/>
        </p:spPr>
        <p:txBody>
          <a:bodyPr wrap="square">
            <a:spAutoFit/>
          </a:bodyPr>
          <a:lstStyle/>
          <a:p>
            <a:pPr marL="285750" indent="-285750">
              <a:lnSpc>
                <a:spcPct val="150000"/>
              </a:lnSpc>
              <a:buClr>
                <a:schemeClr val="accent3"/>
              </a:buClr>
              <a:buSzPct val="150000"/>
              <a:buFont typeface="Arial" panose="020B0604020202020204" pitchFamily="34" charset="0"/>
              <a:buChar char="•"/>
            </a:pPr>
            <a:r>
              <a:rPr lang="pt-BR" dirty="0"/>
              <a:t>Pedro Leopoldo – 12/11</a:t>
            </a:r>
          </a:p>
          <a:p>
            <a:pPr marL="285750" indent="-285750">
              <a:lnSpc>
                <a:spcPct val="150000"/>
              </a:lnSpc>
              <a:buClr>
                <a:schemeClr val="accent3"/>
              </a:buClr>
              <a:buSzPct val="150000"/>
              <a:buFont typeface="Arial" panose="020B0604020202020204" pitchFamily="34" charset="0"/>
              <a:buChar char="•"/>
            </a:pPr>
            <a:r>
              <a:rPr lang="pt-BR" dirty="0"/>
              <a:t>Ribeirão das Neves – 12/11</a:t>
            </a:r>
          </a:p>
          <a:p>
            <a:pPr marL="285750" indent="-285750">
              <a:lnSpc>
                <a:spcPct val="150000"/>
              </a:lnSpc>
              <a:buClr>
                <a:schemeClr val="accent3"/>
              </a:buClr>
              <a:buSzPct val="150000"/>
              <a:buFont typeface="Arial" panose="020B0604020202020204" pitchFamily="34" charset="0"/>
              <a:buChar char="•"/>
            </a:pPr>
            <a:r>
              <a:rPr lang="pt-BR" dirty="0"/>
              <a:t>Sabará – 17/11</a:t>
            </a:r>
          </a:p>
          <a:p>
            <a:pPr marL="285750" indent="-285750">
              <a:lnSpc>
                <a:spcPct val="150000"/>
              </a:lnSpc>
              <a:buClr>
                <a:schemeClr val="accent3"/>
              </a:buClr>
              <a:buSzPct val="150000"/>
              <a:buFont typeface="Arial" panose="020B0604020202020204" pitchFamily="34" charset="0"/>
              <a:buChar char="•"/>
            </a:pPr>
            <a:r>
              <a:rPr lang="pt-BR" dirty="0"/>
              <a:t>Santa Luzia – 16/11</a:t>
            </a:r>
          </a:p>
          <a:p>
            <a:pPr marL="285750" indent="-285750">
              <a:lnSpc>
                <a:spcPct val="150000"/>
              </a:lnSpc>
              <a:buClr>
                <a:schemeClr val="accent3"/>
              </a:buClr>
              <a:buSzPct val="150000"/>
              <a:buFont typeface="Arial" panose="020B0604020202020204" pitchFamily="34" charset="0"/>
              <a:buChar char="•"/>
            </a:pPr>
            <a:r>
              <a:rPr lang="pt-BR" dirty="0"/>
              <a:t>São Joaquim de Bicas – 05/11</a:t>
            </a:r>
          </a:p>
          <a:p>
            <a:pPr marL="285750" indent="-285750">
              <a:lnSpc>
                <a:spcPct val="150000"/>
              </a:lnSpc>
              <a:buClr>
                <a:schemeClr val="accent3"/>
              </a:buClr>
              <a:buSzPct val="150000"/>
              <a:buFont typeface="Arial" panose="020B0604020202020204" pitchFamily="34" charset="0"/>
              <a:buChar char="•"/>
            </a:pPr>
            <a:r>
              <a:rPr lang="pt-BR" dirty="0"/>
              <a:t>Vespasiano – 11/11  </a:t>
            </a:r>
          </a:p>
        </p:txBody>
      </p:sp>
      <p:pic>
        <p:nvPicPr>
          <p:cNvPr id="32" name="Picture 31" descr="Imagem">
            <a:extLst>
              <a:ext uri="{FF2B5EF4-FFF2-40B4-BE49-F238E27FC236}">
                <a16:creationId xmlns:a16="http://schemas.microsoft.com/office/drawing/2014/main" id="{BAA0AF6D-CF2A-49FF-860C-72425C6EA75A}"/>
              </a:ext>
            </a:extLst>
          </p:cNvPr>
          <p:cNvPicPr/>
          <p:nvPr/>
        </p:nvPicPr>
        <p:blipFill rotWithShape="1">
          <a:blip r:embed="rId9">
            <a:extLst>
              <a:ext uri="{28A0092B-C50C-407E-A947-70E740481C1C}">
                <a14:useLocalDpi xmlns:a14="http://schemas.microsoft.com/office/drawing/2010/main" val="0"/>
              </a:ext>
            </a:extLst>
          </a:blip>
          <a:srcRect l="4071" t="13312" b="27863"/>
          <a:stretch/>
        </p:blipFill>
        <p:spPr bwMode="auto">
          <a:xfrm>
            <a:off x="8404919" y="4204362"/>
            <a:ext cx="3577970" cy="2219242"/>
          </a:xfrm>
          <a:prstGeom prst="rect">
            <a:avLst/>
          </a:prstGeom>
          <a:noFill/>
          <a:ln>
            <a:noFill/>
          </a:ln>
        </p:spPr>
      </p:pic>
      <p:pic>
        <p:nvPicPr>
          <p:cNvPr id="39" name="Picture 38" descr="Imagem">
            <a:extLst>
              <a:ext uri="{FF2B5EF4-FFF2-40B4-BE49-F238E27FC236}">
                <a16:creationId xmlns:a16="http://schemas.microsoft.com/office/drawing/2014/main" id="{89E74ADE-B197-4526-86AA-1C1224A21718}"/>
              </a:ext>
            </a:extLst>
          </p:cNvPr>
          <p:cNvPicPr/>
          <p:nvPr/>
        </p:nvPicPr>
        <p:blipFill rotWithShape="1">
          <a:blip r:embed="rId10">
            <a:extLst>
              <a:ext uri="{28A0092B-C50C-407E-A947-70E740481C1C}">
                <a14:useLocalDpi xmlns:a14="http://schemas.microsoft.com/office/drawing/2010/main" val="0"/>
              </a:ext>
            </a:extLst>
          </a:blip>
          <a:srcRect l="3420" t="28887" r="3904" b="27479"/>
          <a:stretch/>
        </p:blipFill>
        <p:spPr bwMode="auto">
          <a:xfrm>
            <a:off x="6580793" y="3570097"/>
            <a:ext cx="2922354" cy="1518316"/>
          </a:xfrm>
          <a:prstGeom prst="rect">
            <a:avLst/>
          </a:prstGeom>
          <a:noFill/>
          <a:ln>
            <a:noFill/>
          </a:ln>
        </p:spPr>
      </p:pic>
      <p:pic>
        <p:nvPicPr>
          <p:cNvPr id="41" name="Picture 40" descr="Imagem">
            <a:extLst>
              <a:ext uri="{FF2B5EF4-FFF2-40B4-BE49-F238E27FC236}">
                <a16:creationId xmlns:a16="http://schemas.microsoft.com/office/drawing/2014/main" id="{B1F81AD7-F5EE-4B27-88DA-B924FE31CC37}"/>
              </a:ext>
            </a:extLst>
          </p:cNvPr>
          <p:cNvPicPr/>
          <p:nvPr/>
        </p:nvPicPr>
        <p:blipFill rotWithShape="1">
          <a:blip r:embed="rId11">
            <a:extLst>
              <a:ext uri="{28A0092B-C50C-407E-A947-70E740481C1C}">
                <a14:useLocalDpi xmlns:a14="http://schemas.microsoft.com/office/drawing/2010/main" val="0"/>
              </a:ext>
            </a:extLst>
          </a:blip>
          <a:srcRect l="29195" t="40647" r="20169" b="29227"/>
          <a:stretch/>
        </p:blipFill>
        <p:spPr bwMode="auto">
          <a:xfrm>
            <a:off x="8935340" y="2423560"/>
            <a:ext cx="2734382" cy="1626783"/>
          </a:xfrm>
          <a:prstGeom prst="rect">
            <a:avLst/>
          </a:prstGeom>
          <a:noFill/>
          <a:ln>
            <a:noFill/>
          </a:ln>
        </p:spPr>
      </p:pic>
      <p:pic>
        <p:nvPicPr>
          <p:cNvPr id="40" name="Picture 39">
            <a:extLst>
              <a:ext uri="{FF2B5EF4-FFF2-40B4-BE49-F238E27FC236}">
                <a16:creationId xmlns:a16="http://schemas.microsoft.com/office/drawing/2014/main" id="{EFFA53C6-2110-41A8-86CF-8F6D4399CC02}"/>
              </a:ext>
            </a:extLst>
          </p:cNvPr>
          <p:cNvPicPr/>
          <p:nvPr/>
        </p:nvPicPr>
        <p:blipFill rotWithShape="1">
          <a:blip r:embed="rId12">
            <a:extLst>
              <a:ext uri="{28A0092B-C50C-407E-A947-70E740481C1C}">
                <a14:useLocalDpi xmlns:a14="http://schemas.microsoft.com/office/drawing/2010/main" val="0"/>
              </a:ext>
            </a:extLst>
          </a:blip>
          <a:srcRect t="10639" r="6620" b="5742"/>
          <a:stretch/>
        </p:blipFill>
        <p:spPr bwMode="auto">
          <a:xfrm>
            <a:off x="6214972" y="1768471"/>
            <a:ext cx="3086190" cy="1484493"/>
          </a:xfrm>
          <a:prstGeom prst="rect">
            <a:avLst/>
          </a:prstGeom>
          <a:noFill/>
          <a:ln>
            <a:noFill/>
          </a:ln>
        </p:spPr>
      </p:pic>
    </p:spTree>
    <p:extLst>
      <p:ext uri="{BB962C8B-B14F-4D97-AF65-F5344CB8AC3E}">
        <p14:creationId xmlns:p14="http://schemas.microsoft.com/office/powerpoint/2010/main" val="426208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to 33" hidden="1">
            <a:extLst>
              <a:ext uri="{FF2B5EF4-FFF2-40B4-BE49-F238E27FC236}">
                <a16:creationId xmlns:a16="http://schemas.microsoft.com/office/drawing/2014/main" id="{BE9C9114-424A-41F4-9E21-B9375580D55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84" name="think-cell Slide" r:id="rId6" imgW="395" imgH="396" progId="TCLayout.ActiveDocument.1">
                  <p:embed/>
                </p:oleObj>
              </mc:Choice>
              <mc:Fallback>
                <p:oleObj name="think-cell Slide" r:id="rId6" imgW="395" imgH="396" progId="TCLayout.ActiveDocument.1">
                  <p:embed/>
                  <p:pic>
                    <p:nvPicPr>
                      <p:cNvPr id="34" name="Objeto 33" hidden="1">
                        <a:extLst>
                          <a:ext uri="{FF2B5EF4-FFF2-40B4-BE49-F238E27FC236}">
                            <a16:creationId xmlns:a16="http://schemas.microsoft.com/office/drawing/2014/main" id="{BE9C9114-424A-41F4-9E21-B9375580D55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5" name="Retângulo 34" hidden="1">
            <a:extLst>
              <a:ext uri="{FF2B5EF4-FFF2-40B4-BE49-F238E27FC236}">
                <a16:creationId xmlns:a16="http://schemas.microsoft.com/office/drawing/2014/main" id="{C06331D7-E0F4-49DC-BB91-CA88EA6ADD3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4800">
              <a:latin typeface="Graphik Black" panose="020B0A03030202060203" pitchFamily="34" charset="0"/>
              <a:cs typeface="+mj-cs"/>
              <a:sym typeface="Graphik Black" panose="020B0A03030202060203" pitchFamily="34" charset="0"/>
            </a:endParaRPr>
          </a:p>
        </p:txBody>
      </p:sp>
      <p:sp>
        <p:nvSpPr>
          <p:cNvPr id="4" name="Título 3">
            <a:extLst>
              <a:ext uri="{FF2B5EF4-FFF2-40B4-BE49-F238E27FC236}">
                <a16:creationId xmlns:a16="http://schemas.microsoft.com/office/drawing/2014/main" id="{16645346-395C-4441-8CA6-238308C37488}"/>
              </a:ext>
            </a:extLst>
          </p:cNvPr>
          <p:cNvSpPr>
            <a:spLocks noGrp="1"/>
          </p:cNvSpPr>
          <p:nvPr>
            <p:ph type="title"/>
          </p:nvPr>
        </p:nvSpPr>
        <p:spPr>
          <a:xfrm>
            <a:off x="410730" y="231838"/>
            <a:ext cx="11392442" cy="535959"/>
          </a:xfrm>
        </p:spPr>
        <p:txBody>
          <a:bodyPr vert="horz" lIns="0" tIns="60930" rIns="0" bIns="0" rtlCol="0" anchor="t" anchorCtr="0">
            <a:noAutofit/>
          </a:bodyPr>
          <a:lstStyle/>
          <a:p>
            <a:pPr fontAlgn="base">
              <a:spcBef>
                <a:spcPct val="0"/>
              </a:spcBef>
              <a:spcAft>
                <a:spcPct val="0"/>
              </a:spcAft>
              <a:buFont typeface="Arial" charset="0"/>
            </a:pPr>
            <a:r>
              <a:rPr lang="pt-BR" sz="3200" cap="all" dirty="0" smtClean="0">
                <a:solidFill>
                  <a:schemeClr val="tx1">
                    <a:lumMod val="85000"/>
                    <a:lumOff val="15000"/>
                  </a:schemeClr>
                </a:solidFill>
                <a:latin typeface="Graphik Black" panose="020B0503030202060203" pitchFamily="34" charset="77"/>
                <a:cs typeface="Arial" panose="020B0604020202020204" pitchFamily="34" charset="0"/>
              </a:rPr>
              <a:t>Seminário </a:t>
            </a:r>
            <a:r>
              <a:rPr lang="pt-BR" sz="3200" cap="all" dirty="0">
                <a:solidFill>
                  <a:schemeClr val="tx1">
                    <a:lumMod val="85000"/>
                    <a:lumOff val="15000"/>
                  </a:schemeClr>
                </a:solidFill>
                <a:latin typeface="Graphik Black" panose="020B0503030202060203" pitchFamily="34" charset="77"/>
                <a:cs typeface="Arial" panose="020B0604020202020204" pitchFamily="34" charset="0"/>
              </a:rPr>
              <a:t>ambientalistas</a:t>
            </a:r>
          </a:p>
        </p:txBody>
      </p:sp>
      <p:pic>
        <p:nvPicPr>
          <p:cNvPr id="8" name="Picture 31">
            <a:extLst>
              <a:ext uri="{FF2B5EF4-FFF2-40B4-BE49-F238E27FC236}">
                <a16:creationId xmlns:a16="http://schemas.microsoft.com/office/drawing/2014/main" id="{7414D841-E5B0-4559-803B-F18B57347BB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6" name="Rectangle 5" hidden="1">
            <a:extLst>
              <a:ext uri="{FF2B5EF4-FFF2-40B4-BE49-F238E27FC236}">
                <a16:creationId xmlns:a16="http://schemas.microsoft.com/office/drawing/2014/main" id="{FDA493CD-98C6-4B83-9EB3-1D76BF35F221}"/>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1400" b="1">
              <a:latin typeface="Graphik Regular" panose="020B0503030202060203" pitchFamily="34" charset="0"/>
              <a:cs typeface="Arial" panose="020B0604020202020204" pitchFamily="34" charset="0"/>
            </a:endParaRPr>
          </a:p>
        </p:txBody>
      </p:sp>
      <p:sp>
        <p:nvSpPr>
          <p:cNvPr id="15" name="Content Placeholder 1">
            <a:extLst>
              <a:ext uri="{FF2B5EF4-FFF2-40B4-BE49-F238E27FC236}">
                <a16:creationId xmlns:a16="http://schemas.microsoft.com/office/drawing/2014/main" id="{3AF6AFBF-78AF-4310-A72A-C614DF081FAD}"/>
              </a:ext>
            </a:extLst>
          </p:cNvPr>
          <p:cNvSpPr txBox="1">
            <a:spLocks/>
          </p:cNvSpPr>
          <p:nvPr/>
        </p:nvSpPr>
        <p:spPr>
          <a:xfrm>
            <a:off x="352903" y="783842"/>
            <a:ext cx="11449676" cy="923330"/>
          </a:xfrm>
          <a:prstGeom prst="rect">
            <a:avLst/>
          </a:prstGeom>
          <a:noFill/>
        </p:spPr>
        <p:txBody>
          <a:bodyPr wrap="square">
            <a:spAutoFit/>
          </a:bodyPr>
          <a:lstStyle>
            <a:defPPr>
              <a:defRPr lang="pt-BR"/>
            </a:defPPr>
            <a:lvl1pPr algn="just">
              <a:defRPr>
                <a:solidFill>
                  <a:schemeClr val="tx1">
                    <a:lumMod val="85000"/>
                    <a:lumOff val="15000"/>
                  </a:schemeClr>
                </a:solidFill>
              </a:defRPr>
            </a:lvl1pPr>
            <a:lvl2pPr marL="216000" indent="-216000" fontAlgn="base">
              <a:lnSpc>
                <a:spcPct val="110000"/>
              </a:lnSpc>
              <a:spcBef>
                <a:spcPts val="800"/>
              </a:spcBef>
              <a:spcAft>
                <a:spcPct val="0"/>
              </a:spcAft>
              <a:buFont typeface="Arial" pitchFamily="34" charset="0"/>
              <a:buChar char="•"/>
              <a:defRPr b="0" i="0">
                <a:latin typeface="Graphik Regular" panose="020B0503030202060203" pitchFamily="34" charset="77"/>
                <a:ea typeface="Roboto" panose="02000000000000000000" pitchFamily="2" charset="0"/>
                <a:cs typeface="Arial" panose="020B0604020202020204" pitchFamily="34" charset="0"/>
              </a:defRPr>
            </a:lvl2pPr>
            <a:lvl3pPr marL="432000" indent="-216000" fontAlgn="base">
              <a:lnSpc>
                <a:spcPct val="110000"/>
              </a:lnSpc>
              <a:spcBef>
                <a:spcPts val="800"/>
              </a:spcBef>
              <a:spcAft>
                <a:spcPct val="0"/>
              </a:spcAft>
              <a:buFont typeface="Arial" pitchFamily="34" charset="0"/>
              <a:buChar char="‒"/>
              <a:tabLst/>
              <a:defRPr b="0" i="0">
                <a:latin typeface="Graphik Regular" panose="020B0503030202060203" pitchFamily="34" charset="77"/>
                <a:ea typeface="Roboto" panose="02000000000000000000" pitchFamily="2" charset="0"/>
                <a:cs typeface="Arial" panose="020B0604020202020204" pitchFamily="34" charset="0"/>
              </a:defRPr>
            </a:lvl3pPr>
            <a:lvl4pPr marL="612000" indent="-216000" fontAlgn="base">
              <a:lnSpc>
                <a:spcPct val="110000"/>
              </a:lnSpc>
              <a:spcBef>
                <a:spcPts val="800"/>
              </a:spcBef>
              <a:spcAft>
                <a:spcPct val="0"/>
              </a:spcAft>
              <a:buFont typeface="Arial" pitchFamily="34" charset="0"/>
              <a:buChar char="•"/>
              <a:defRPr b="0" i="0">
                <a:latin typeface="Graphik Regular" panose="020B0503030202060203" pitchFamily="34" charset="77"/>
                <a:ea typeface="Roboto" panose="02000000000000000000" pitchFamily="2" charset="0"/>
                <a:cs typeface="Arial" panose="020B0604020202020204" pitchFamily="34" charset="0"/>
              </a:defRPr>
            </a:lvl4pPr>
            <a:lvl5pPr marL="864000" indent="-216000" fontAlgn="base">
              <a:lnSpc>
                <a:spcPct val="110000"/>
              </a:lnSpc>
              <a:spcBef>
                <a:spcPts val="800"/>
              </a:spcBef>
              <a:spcAft>
                <a:spcPct val="0"/>
              </a:spcAft>
              <a:buFont typeface="Arial" pitchFamily="34" charset="0"/>
              <a:buChar char="‒"/>
              <a:defRPr b="0" i="0">
                <a:latin typeface="Graphik Regular" panose="020B0503030202060203" pitchFamily="34" charset="77"/>
                <a:ea typeface="Roboto" panose="02000000000000000000" pitchFamily="2" charset="0"/>
                <a:cs typeface="Arial" panose="020B0604020202020204" pitchFamily="34" charset="0"/>
              </a:defRPr>
            </a:lvl5pPr>
            <a:lvl6pPr marL="3351933" indent="-304723" defTabSz="1218885">
              <a:spcBef>
                <a:spcPct val="20000"/>
              </a:spcBef>
              <a:buFont typeface="Arial" pitchFamily="34" charset="0"/>
              <a:buChar char="•"/>
              <a:defRPr sz="2700"/>
            </a:lvl6pPr>
            <a:lvl7pPr marL="3961376" indent="-304723" defTabSz="1218885">
              <a:spcBef>
                <a:spcPct val="20000"/>
              </a:spcBef>
              <a:buFont typeface="Arial" pitchFamily="34" charset="0"/>
              <a:buChar char="•"/>
              <a:defRPr sz="2700"/>
            </a:lvl7pPr>
            <a:lvl8pPr marL="4570819" indent="-304723" defTabSz="1218885">
              <a:spcBef>
                <a:spcPct val="20000"/>
              </a:spcBef>
              <a:buFont typeface="Arial" pitchFamily="34" charset="0"/>
              <a:buChar char="•"/>
              <a:defRPr sz="2700"/>
            </a:lvl8pPr>
            <a:lvl9pPr marL="5180261" indent="-304723" defTabSz="1218885">
              <a:spcBef>
                <a:spcPct val="20000"/>
              </a:spcBef>
              <a:buFont typeface="Arial" pitchFamily="34" charset="0"/>
              <a:buChar char="•"/>
              <a:defRPr sz="2700"/>
            </a:lvl9pPr>
          </a:lstStyle>
          <a:p>
            <a:r>
              <a:rPr lang="pt-BR" dirty="0"/>
              <a:t>Organizado em parceria com a </a:t>
            </a:r>
            <a:r>
              <a:rPr lang="pt-BR" b="1" dirty="0"/>
              <a:t>Articulação Metropolitana de Movimentos e Organizações Socioambientais </a:t>
            </a:r>
            <a:r>
              <a:rPr lang="pt-BR" dirty="0"/>
              <a:t>buscou ampliar o diálogo entre o Estado e a sociedade civil, além de dar mais transparência ao projeto.</a:t>
            </a:r>
          </a:p>
        </p:txBody>
      </p:sp>
      <p:sp>
        <p:nvSpPr>
          <p:cNvPr id="31" name="TextBox 30">
            <a:extLst>
              <a:ext uri="{FF2B5EF4-FFF2-40B4-BE49-F238E27FC236}">
                <a16:creationId xmlns:a16="http://schemas.microsoft.com/office/drawing/2014/main" id="{38367632-F64B-4531-A2DB-024FC3BA6F8E}"/>
              </a:ext>
            </a:extLst>
          </p:cNvPr>
          <p:cNvSpPr txBox="1"/>
          <p:nvPr/>
        </p:nvSpPr>
        <p:spPr>
          <a:xfrm>
            <a:off x="7987228" y="5304872"/>
            <a:ext cx="3752716" cy="923330"/>
          </a:xfrm>
          <a:prstGeom prst="rect">
            <a:avLst/>
          </a:prstGeom>
          <a:solidFill>
            <a:schemeClr val="accent1">
              <a:lumMod val="20000"/>
              <a:lumOff val="80000"/>
            </a:schemeClr>
          </a:solidFill>
        </p:spPr>
        <p:txBody>
          <a:bodyPr wrap="square">
            <a:spAutoFit/>
          </a:bodyPr>
          <a:lstStyle/>
          <a:p>
            <a:pPr algn="just"/>
            <a:r>
              <a:rPr lang="pt-BR" dirty="0">
                <a:solidFill>
                  <a:schemeClr val="tx1">
                    <a:lumMod val="85000"/>
                    <a:lumOff val="15000"/>
                  </a:schemeClr>
                </a:solidFill>
                <a:latin typeface="+mn-lt"/>
                <a:cs typeface="+mn-cs"/>
              </a:rPr>
              <a:t>Evento </a:t>
            </a:r>
            <a:r>
              <a:rPr lang="pt-BR" b="1" dirty="0">
                <a:solidFill>
                  <a:schemeClr val="tx1">
                    <a:lumMod val="85000"/>
                    <a:lumOff val="15000"/>
                  </a:schemeClr>
                </a:solidFill>
                <a:latin typeface="+mn-lt"/>
                <a:cs typeface="+mn-cs"/>
              </a:rPr>
              <a:t>virtual</a:t>
            </a:r>
            <a:r>
              <a:rPr lang="pt-BR" dirty="0">
                <a:solidFill>
                  <a:schemeClr val="tx1">
                    <a:lumMod val="85000"/>
                    <a:lumOff val="15000"/>
                  </a:schemeClr>
                </a:solidFill>
                <a:latin typeface="+mn-lt"/>
                <a:cs typeface="+mn-cs"/>
              </a:rPr>
              <a:t>, com transmissão ao vivo pelo YouTube nos dias </a:t>
            </a:r>
            <a:r>
              <a:rPr lang="pt-BR" b="1" dirty="0">
                <a:solidFill>
                  <a:schemeClr val="tx1">
                    <a:lumMod val="85000"/>
                    <a:lumOff val="15000"/>
                  </a:schemeClr>
                </a:solidFill>
                <a:latin typeface="+mn-lt"/>
                <a:cs typeface="+mn-cs"/>
              </a:rPr>
              <a:t>20 e 21 de Setembro</a:t>
            </a:r>
            <a:endParaRPr lang="pt-BR" b="1" dirty="0"/>
          </a:p>
        </p:txBody>
      </p:sp>
      <p:sp>
        <p:nvSpPr>
          <p:cNvPr id="32" name="TextBox 31">
            <a:extLst>
              <a:ext uri="{FF2B5EF4-FFF2-40B4-BE49-F238E27FC236}">
                <a16:creationId xmlns:a16="http://schemas.microsoft.com/office/drawing/2014/main" id="{D1EF91EF-5C98-45E0-B577-04C55949389F}"/>
              </a:ext>
            </a:extLst>
          </p:cNvPr>
          <p:cNvSpPr txBox="1"/>
          <p:nvPr/>
        </p:nvSpPr>
        <p:spPr>
          <a:xfrm>
            <a:off x="4810398" y="2126459"/>
            <a:ext cx="2749093" cy="4437177"/>
          </a:xfrm>
          <a:prstGeom prst="rect">
            <a:avLst/>
          </a:prstGeom>
          <a:noFill/>
        </p:spPr>
        <p:txBody>
          <a:bodyPr wrap="square" rtlCol="0">
            <a:spAutoFit/>
          </a:bodyPr>
          <a:lstStyle/>
          <a:p>
            <a:pPr marL="285750" indent="-285750">
              <a:lnSpc>
                <a:spcPct val="200000"/>
              </a:lnSpc>
              <a:buClr>
                <a:schemeClr val="bg1">
                  <a:lumMod val="50000"/>
                </a:schemeClr>
              </a:buClr>
              <a:buSzPct val="150000"/>
              <a:buFont typeface="Arial" panose="020B0604020202020204" pitchFamily="34" charset="0"/>
              <a:buChar char="•"/>
            </a:pPr>
            <a:r>
              <a:rPr lang="pt-BR" dirty="0" err="1"/>
              <a:t>Seinfra</a:t>
            </a:r>
            <a:endParaRPr lang="pt-BR" dirty="0"/>
          </a:p>
          <a:p>
            <a:pPr marL="285750" indent="-285750">
              <a:lnSpc>
                <a:spcPct val="200000"/>
              </a:lnSpc>
              <a:buClr>
                <a:schemeClr val="bg1">
                  <a:lumMod val="50000"/>
                </a:schemeClr>
              </a:buClr>
              <a:buSzPct val="150000"/>
              <a:buFont typeface="Arial" panose="020B0604020202020204" pitchFamily="34" charset="0"/>
              <a:buChar char="•"/>
            </a:pPr>
            <a:r>
              <a:rPr lang="pt-BR" dirty="0" err="1"/>
              <a:t>Semad</a:t>
            </a:r>
            <a:endParaRPr lang="pt-BR" dirty="0"/>
          </a:p>
          <a:p>
            <a:pPr marL="285750" indent="-285750">
              <a:lnSpc>
                <a:spcPct val="200000"/>
              </a:lnSpc>
              <a:buClr>
                <a:schemeClr val="bg1">
                  <a:lumMod val="50000"/>
                </a:schemeClr>
              </a:buClr>
              <a:buSzPct val="150000"/>
              <a:buFont typeface="Arial" panose="020B0604020202020204" pitchFamily="34" charset="0"/>
              <a:buChar char="•"/>
            </a:pPr>
            <a:r>
              <a:rPr lang="pt-BR" dirty="0"/>
              <a:t>IGAM</a:t>
            </a:r>
          </a:p>
          <a:p>
            <a:pPr marL="285750" indent="-285750">
              <a:lnSpc>
                <a:spcPct val="200000"/>
              </a:lnSpc>
              <a:buClr>
                <a:schemeClr val="bg1">
                  <a:lumMod val="50000"/>
                </a:schemeClr>
              </a:buClr>
              <a:buSzPct val="150000"/>
              <a:buFont typeface="Arial" panose="020B0604020202020204" pitchFamily="34" charset="0"/>
              <a:buChar char="•"/>
            </a:pPr>
            <a:r>
              <a:rPr lang="pt-BR" dirty="0"/>
              <a:t>IEF</a:t>
            </a:r>
          </a:p>
          <a:p>
            <a:pPr marL="285750" indent="-285750">
              <a:lnSpc>
                <a:spcPct val="200000"/>
              </a:lnSpc>
              <a:buClr>
                <a:schemeClr val="bg1">
                  <a:lumMod val="50000"/>
                </a:schemeClr>
              </a:buClr>
              <a:buSzPct val="150000"/>
              <a:buFont typeface="Arial" panose="020B0604020202020204" pitchFamily="34" charset="0"/>
              <a:buChar char="•"/>
            </a:pPr>
            <a:r>
              <a:rPr lang="pt-BR" dirty="0"/>
              <a:t>ARMBH</a:t>
            </a:r>
          </a:p>
          <a:p>
            <a:pPr marL="285750" indent="-285750">
              <a:lnSpc>
                <a:spcPct val="200000"/>
              </a:lnSpc>
              <a:buClr>
                <a:schemeClr val="bg1">
                  <a:lumMod val="50000"/>
                </a:schemeClr>
              </a:buClr>
              <a:buSzPct val="150000"/>
              <a:buFont typeface="Arial" panose="020B0604020202020204" pitchFamily="34" charset="0"/>
              <a:buChar char="•"/>
            </a:pPr>
            <a:r>
              <a:rPr lang="pt-BR" dirty="0" err="1"/>
              <a:t>Sub-CBHs</a:t>
            </a:r>
            <a:r>
              <a:rPr lang="pt-BR" dirty="0"/>
              <a:t> Velhas</a:t>
            </a:r>
          </a:p>
          <a:p>
            <a:pPr marL="285750" indent="-285750">
              <a:lnSpc>
                <a:spcPct val="200000"/>
              </a:lnSpc>
              <a:buClr>
                <a:schemeClr val="bg1">
                  <a:lumMod val="50000"/>
                </a:schemeClr>
              </a:buClr>
              <a:buSzPct val="150000"/>
              <a:buFont typeface="Arial" panose="020B0604020202020204" pitchFamily="34" charset="0"/>
              <a:buChar char="•"/>
            </a:pPr>
            <a:r>
              <a:rPr lang="pt-BR" dirty="0"/>
              <a:t>Ministério Público</a:t>
            </a:r>
          </a:p>
          <a:p>
            <a:pPr marL="285750" indent="-285750">
              <a:lnSpc>
                <a:spcPct val="200000"/>
              </a:lnSpc>
              <a:buClr>
                <a:schemeClr val="bg1">
                  <a:lumMod val="50000"/>
                </a:schemeClr>
              </a:buClr>
              <a:buSzPct val="150000"/>
              <a:buFont typeface="Arial" panose="020B0604020202020204" pitchFamily="34" charset="0"/>
              <a:buChar char="•"/>
            </a:pPr>
            <a:r>
              <a:rPr lang="pt-BR" dirty="0"/>
              <a:t>Defensoria Pública</a:t>
            </a:r>
          </a:p>
        </p:txBody>
      </p:sp>
      <p:sp>
        <p:nvSpPr>
          <p:cNvPr id="33" name="TextBox 32">
            <a:extLst>
              <a:ext uri="{FF2B5EF4-FFF2-40B4-BE49-F238E27FC236}">
                <a16:creationId xmlns:a16="http://schemas.microsoft.com/office/drawing/2014/main" id="{E278E6CC-FA3A-4CE8-A665-DEF95E33DB33}"/>
              </a:ext>
            </a:extLst>
          </p:cNvPr>
          <p:cNvSpPr txBox="1"/>
          <p:nvPr/>
        </p:nvSpPr>
        <p:spPr>
          <a:xfrm>
            <a:off x="407988" y="2126459"/>
            <a:ext cx="4821843" cy="4437177"/>
          </a:xfrm>
          <a:prstGeom prst="rect">
            <a:avLst/>
          </a:prstGeom>
          <a:noFill/>
        </p:spPr>
        <p:txBody>
          <a:bodyPr wrap="square" rtlCol="0">
            <a:spAutoFit/>
          </a:bodyPr>
          <a:lstStyle/>
          <a:p>
            <a:pPr marL="285750" indent="-285750">
              <a:lnSpc>
                <a:spcPct val="200000"/>
              </a:lnSpc>
              <a:buClr>
                <a:schemeClr val="bg2">
                  <a:lumMod val="60000"/>
                  <a:lumOff val="40000"/>
                </a:schemeClr>
              </a:buClr>
              <a:buSzPct val="150000"/>
              <a:buFont typeface="Arial" panose="020B0604020202020204" pitchFamily="34" charset="0"/>
              <a:buChar char="•"/>
            </a:pPr>
            <a:r>
              <a:rPr lang="pt-BR" dirty="0"/>
              <a:t>Sociedade Civil </a:t>
            </a:r>
          </a:p>
          <a:p>
            <a:pPr marL="285750" indent="-285750">
              <a:lnSpc>
                <a:spcPct val="200000"/>
              </a:lnSpc>
              <a:buClr>
                <a:schemeClr val="bg2">
                  <a:lumMod val="60000"/>
                  <a:lumOff val="40000"/>
                </a:schemeClr>
              </a:buClr>
              <a:buSzPct val="150000"/>
              <a:buFont typeface="Arial" panose="020B0604020202020204" pitchFamily="34" charset="0"/>
              <a:buChar char="•"/>
            </a:pPr>
            <a:r>
              <a:rPr lang="pt-BR" dirty="0"/>
              <a:t>Instituo Diadorim</a:t>
            </a:r>
          </a:p>
          <a:p>
            <a:pPr marL="285750" indent="-285750">
              <a:lnSpc>
                <a:spcPct val="200000"/>
              </a:lnSpc>
              <a:buClr>
                <a:schemeClr val="bg2">
                  <a:lumMod val="60000"/>
                  <a:lumOff val="40000"/>
                </a:schemeClr>
              </a:buClr>
              <a:buSzPct val="150000"/>
              <a:buFont typeface="Arial" panose="020B0604020202020204" pitchFamily="34" charset="0"/>
              <a:buChar char="•"/>
            </a:pPr>
            <a:r>
              <a:rPr lang="pt-BR" dirty="0"/>
              <a:t>Instituto </a:t>
            </a:r>
            <a:r>
              <a:rPr lang="pt-BR" dirty="0" err="1"/>
              <a:t>Guaicuy</a:t>
            </a:r>
            <a:endParaRPr lang="pt-BR" dirty="0"/>
          </a:p>
          <a:p>
            <a:pPr marL="285750" indent="-285750">
              <a:lnSpc>
                <a:spcPct val="200000"/>
              </a:lnSpc>
              <a:buClr>
                <a:schemeClr val="bg2">
                  <a:lumMod val="60000"/>
                  <a:lumOff val="40000"/>
                </a:schemeClr>
              </a:buClr>
              <a:buSzPct val="150000"/>
              <a:buFont typeface="Arial" panose="020B0604020202020204" pitchFamily="34" charset="0"/>
              <a:buChar char="•"/>
            </a:pPr>
            <a:r>
              <a:rPr lang="pt-BR" dirty="0"/>
              <a:t>Fórum Permanente São Francisco</a:t>
            </a:r>
          </a:p>
          <a:p>
            <a:pPr marL="285750" indent="-285750">
              <a:lnSpc>
                <a:spcPct val="200000"/>
              </a:lnSpc>
              <a:buClr>
                <a:schemeClr val="bg2">
                  <a:lumMod val="60000"/>
                  <a:lumOff val="40000"/>
                </a:schemeClr>
              </a:buClr>
              <a:buSzPct val="150000"/>
              <a:buFont typeface="Arial" panose="020B0604020202020204" pitchFamily="34" charset="0"/>
              <a:buChar char="•"/>
            </a:pPr>
            <a:r>
              <a:rPr lang="pt-BR" dirty="0" err="1"/>
              <a:t>Trancon</a:t>
            </a:r>
            <a:r>
              <a:rPr lang="pt-BR" dirty="0"/>
              <a:t>/Contagem</a:t>
            </a:r>
          </a:p>
          <a:p>
            <a:pPr marL="285750" indent="-285750">
              <a:lnSpc>
                <a:spcPct val="200000"/>
              </a:lnSpc>
              <a:buClr>
                <a:schemeClr val="bg2">
                  <a:lumMod val="60000"/>
                  <a:lumOff val="40000"/>
                </a:schemeClr>
              </a:buClr>
              <a:buSzPct val="150000"/>
              <a:buFont typeface="Arial" panose="020B0604020202020204" pitchFamily="34" charset="0"/>
              <a:buChar char="•"/>
            </a:pPr>
            <a:r>
              <a:rPr lang="pt-BR" dirty="0"/>
              <a:t>Observatório das Metrópoles/RMBH</a:t>
            </a:r>
          </a:p>
          <a:p>
            <a:pPr marL="285750" indent="-285750">
              <a:lnSpc>
                <a:spcPct val="200000"/>
              </a:lnSpc>
              <a:buClr>
                <a:schemeClr val="bg2">
                  <a:lumMod val="60000"/>
                  <a:lumOff val="40000"/>
                </a:schemeClr>
              </a:buClr>
              <a:buSzPct val="150000"/>
              <a:buFont typeface="Arial" panose="020B0604020202020204" pitchFamily="34" charset="0"/>
              <a:buChar char="•"/>
            </a:pPr>
            <a:r>
              <a:rPr lang="pt-BR" dirty="0"/>
              <a:t>Fundação D. Cabral </a:t>
            </a:r>
          </a:p>
          <a:p>
            <a:pPr marL="285750" indent="-285750">
              <a:lnSpc>
                <a:spcPct val="200000"/>
              </a:lnSpc>
              <a:buClr>
                <a:schemeClr val="bg2">
                  <a:lumMod val="60000"/>
                  <a:lumOff val="40000"/>
                </a:schemeClr>
              </a:buClr>
              <a:buSzPct val="150000"/>
              <a:buFont typeface="Arial" panose="020B0604020202020204" pitchFamily="34" charset="0"/>
              <a:buChar char="•"/>
            </a:pPr>
            <a:r>
              <a:rPr lang="pt-BR" dirty="0"/>
              <a:t>Câmara do Mercado Imobiliário</a:t>
            </a:r>
          </a:p>
        </p:txBody>
      </p:sp>
      <p:sp>
        <p:nvSpPr>
          <p:cNvPr id="36" name="TextBox 35">
            <a:extLst>
              <a:ext uri="{FF2B5EF4-FFF2-40B4-BE49-F238E27FC236}">
                <a16:creationId xmlns:a16="http://schemas.microsoft.com/office/drawing/2014/main" id="{4D3EB9E3-1C32-46DF-82C6-4384ED9DD038}"/>
              </a:ext>
            </a:extLst>
          </p:cNvPr>
          <p:cNvSpPr txBox="1"/>
          <p:nvPr/>
        </p:nvSpPr>
        <p:spPr>
          <a:xfrm>
            <a:off x="407988" y="1852196"/>
            <a:ext cx="5940425" cy="338554"/>
          </a:xfrm>
          <a:prstGeom prst="rect">
            <a:avLst/>
          </a:prstGeom>
          <a:noFill/>
        </p:spPr>
        <p:txBody>
          <a:bodyPr wrap="square" rtlCol="0">
            <a:spAutoFit/>
          </a:bodyPr>
          <a:lstStyle/>
          <a:p>
            <a:r>
              <a:rPr lang="pt-BR" sz="1600" b="1" dirty="0">
                <a:solidFill>
                  <a:schemeClr val="accent2">
                    <a:lumMod val="50000"/>
                  </a:schemeClr>
                </a:solidFill>
              </a:rPr>
              <a:t>PARTICIPANTES:</a:t>
            </a:r>
          </a:p>
        </p:txBody>
      </p:sp>
      <p:pic>
        <p:nvPicPr>
          <p:cNvPr id="16" name="Picture 15" descr="Text&#10;&#10;Description automatically generated">
            <a:extLst>
              <a:ext uri="{FF2B5EF4-FFF2-40B4-BE49-F238E27FC236}">
                <a16:creationId xmlns:a16="http://schemas.microsoft.com/office/drawing/2014/main" id="{6BB12860-192C-4502-9D5C-2B7CEDC3D4B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10969" y="1981434"/>
            <a:ext cx="5228975" cy="2940931"/>
          </a:xfrm>
          <a:prstGeom prst="rect">
            <a:avLst/>
          </a:prstGeom>
        </p:spPr>
      </p:pic>
    </p:spTree>
    <p:extLst>
      <p:ext uri="{BB962C8B-B14F-4D97-AF65-F5344CB8AC3E}">
        <p14:creationId xmlns:p14="http://schemas.microsoft.com/office/powerpoint/2010/main" val="175500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C82A9-858D-4E4A-B056-CC1C5B943D1C}"/>
              </a:ext>
            </a:extLst>
          </p:cNvPr>
          <p:cNvPicPr>
            <a:picLocks noChangeAspect="1"/>
          </p:cNvPicPr>
          <p:nvPr/>
        </p:nvPicPr>
        <p:blipFill rotWithShape="1">
          <a:blip r:embed="rId5"/>
          <a:srcRect l="15542" t="10764" r="24968" b="11324"/>
          <a:stretch/>
        </p:blipFill>
        <p:spPr>
          <a:xfrm>
            <a:off x="4595563" y="1496633"/>
            <a:ext cx="7252975" cy="5175297"/>
          </a:xfrm>
          <a:prstGeom prst="rect">
            <a:avLst/>
          </a:prstGeom>
        </p:spPr>
      </p:pic>
      <p:sp>
        <p:nvSpPr>
          <p:cNvPr id="93" name="TextBox 92">
            <a:extLst>
              <a:ext uri="{FF2B5EF4-FFF2-40B4-BE49-F238E27FC236}">
                <a16:creationId xmlns:a16="http://schemas.microsoft.com/office/drawing/2014/main" id="{055BC37A-B421-4C2E-B96D-8808ACAFB052}"/>
              </a:ext>
            </a:extLst>
          </p:cNvPr>
          <p:cNvSpPr txBox="1"/>
          <p:nvPr/>
        </p:nvSpPr>
        <p:spPr>
          <a:xfrm>
            <a:off x="317500" y="1490503"/>
            <a:ext cx="4291806" cy="1421253"/>
          </a:xfrm>
          <a:prstGeom prst="rect">
            <a:avLst/>
          </a:prstGeom>
          <a:solidFill>
            <a:schemeClr val="bg1">
              <a:lumMod val="95000"/>
            </a:schemeClr>
          </a:solidFill>
        </p:spPr>
        <p:txBody>
          <a:bodyPr wrap="square" lIns="0" rIns="0" rtlCol="0">
            <a:spAutoFit/>
          </a:bodyPr>
          <a:lstStyle/>
          <a:p>
            <a:r>
              <a:rPr lang="pt-BR" sz="1400" b="1" dirty="0"/>
              <a:t>BENEFÍCIOS</a:t>
            </a:r>
          </a:p>
          <a:p>
            <a:pPr marL="285750" indent="-285750">
              <a:buFontTx/>
              <a:buChar char="-"/>
            </a:pPr>
            <a:r>
              <a:rPr lang="pt-BR" sz="1400" dirty="0"/>
              <a:t>Menor complexidade técnica</a:t>
            </a:r>
          </a:p>
          <a:p>
            <a:pPr marL="285750" indent="-285750">
              <a:buFontTx/>
              <a:buChar char="-"/>
            </a:pPr>
            <a:r>
              <a:rPr lang="pt-BR" sz="1400" dirty="0"/>
              <a:t>Redução do impacto ambiental </a:t>
            </a:r>
          </a:p>
          <a:p>
            <a:pPr marL="285750" indent="-285750">
              <a:buFontTx/>
              <a:buChar char="-"/>
            </a:pPr>
            <a:r>
              <a:rPr lang="pt-BR" sz="1400" dirty="0"/>
              <a:t>Menor impacto social em Casa Branca</a:t>
            </a:r>
          </a:p>
          <a:p>
            <a:pPr marL="285750" indent="-285750">
              <a:buFontTx/>
              <a:buChar char="-"/>
            </a:pPr>
            <a:r>
              <a:rPr lang="pt-BR" sz="1400" dirty="0"/>
              <a:t>Rodovia como barreira para adensamento populacional dentro do PESRM</a:t>
            </a:r>
          </a:p>
        </p:txBody>
      </p:sp>
      <p:graphicFrame>
        <p:nvGraphicFramePr>
          <p:cNvPr id="69" name="Objeto 68" hidden="1">
            <a:extLst>
              <a:ext uri="{FF2B5EF4-FFF2-40B4-BE49-F238E27FC236}">
                <a16:creationId xmlns:a16="http://schemas.microsoft.com/office/drawing/2014/main" id="{FF2371C8-2D04-4FBD-8301-15E2DAB61AF3}"/>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102" name="think-cell Slide" r:id="rId6" imgW="395" imgH="396" progId="TCLayout.ActiveDocument.1">
                  <p:embed/>
                </p:oleObj>
              </mc:Choice>
              <mc:Fallback>
                <p:oleObj name="think-cell Slide" r:id="rId6" imgW="395" imgH="396" progId="TCLayout.ActiveDocument.1">
                  <p:embed/>
                  <p:pic>
                    <p:nvPicPr>
                      <p:cNvPr id="69" name="Objeto 68" hidden="1">
                        <a:extLst>
                          <a:ext uri="{FF2B5EF4-FFF2-40B4-BE49-F238E27FC236}">
                            <a16:creationId xmlns:a16="http://schemas.microsoft.com/office/drawing/2014/main" id="{FF2371C8-2D04-4FBD-8301-15E2DAB61AF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6CEB3794-C6B6-4F31-9A63-A791CAC72A96}"/>
              </a:ext>
            </a:extLst>
          </p:cNvPr>
          <p:cNvPicPr>
            <a:picLocks noChangeAspect="1"/>
          </p:cNvPicPr>
          <p:nvPr/>
        </p:nvPicPr>
        <p:blipFill rotWithShape="1">
          <a:blip r:embed="rId8"/>
          <a:srcRect l="29357" t="18732" r="33753" b="18550"/>
          <a:stretch/>
        </p:blipFill>
        <p:spPr>
          <a:xfrm>
            <a:off x="317500" y="2911758"/>
            <a:ext cx="4278063" cy="3760172"/>
          </a:xfrm>
          <a:prstGeom prst="rect">
            <a:avLst/>
          </a:prstGeom>
          <a:ln w="38100">
            <a:solidFill>
              <a:srgbClr val="FF0000"/>
            </a:solidFill>
          </a:ln>
        </p:spPr>
      </p:pic>
      <p:cxnSp>
        <p:nvCxnSpPr>
          <p:cNvPr id="73" name="Straight Connector 72">
            <a:extLst>
              <a:ext uri="{FF2B5EF4-FFF2-40B4-BE49-F238E27FC236}">
                <a16:creationId xmlns:a16="http://schemas.microsoft.com/office/drawing/2014/main" id="{015FD650-AEBD-4AB3-B559-A8572A6D1AAC}"/>
              </a:ext>
            </a:extLst>
          </p:cNvPr>
          <p:cNvCxnSpPr>
            <a:cxnSpLocks/>
          </p:cNvCxnSpPr>
          <p:nvPr/>
        </p:nvCxnSpPr>
        <p:spPr>
          <a:xfrm flipV="1">
            <a:off x="2742207" y="6684632"/>
            <a:ext cx="5885684" cy="135173"/>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4" name="Título 3">
            <a:extLst>
              <a:ext uri="{FF2B5EF4-FFF2-40B4-BE49-F238E27FC236}">
                <a16:creationId xmlns:a16="http://schemas.microsoft.com/office/drawing/2014/main" id="{53190A2D-7FDF-47A8-AFC5-80ED1B5566CA}"/>
              </a:ext>
            </a:extLst>
          </p:cNvPr>
          <p:cNvSpPr>
            <a:spLocks noGrp="1"/>
          </p:cNvSpPr>
          <p:nvPr>
            <p:ph type="title"/>
          </p:nvPr>
        </p:nvSpPr>
        <p:spPr>
          <a:xfrm>
            <a:off x="408280" y="20962"/>
            <a:ext cx="9774411" cy="662747"/>
          </a:xfrm>
        </p:spPr>
        <p:txBody>
          <a:bodyPr vert="horz"/>
          <a:lstStyle/>
          <a:p>
            <a:r>
              <a:rPr lang="pt-BR" sz="3200" dirty="0" smtClean="0">
                <a:solidFill>
                  <a:schemeClr val="tx1">
                    <a:lumMod val="85000"/>
                    <a:lumOff val="15000"/>
                  </a:schemeClr>
                </a:solidFill>
              </a:rPr>
              <a:t>MUDANÇA DO </a:t>
            </a:r>
            <a:r>
              <a:rPr lang="pt-BR" sz="3200" dirty="0">
                <a:solidFill>
                  <a:schemeClr val="tx1">
                    <a:lumMod val="85000"/>
                    <a:lumOff val="15000"/>
                  </a:schemeClr>
                </a:solidFill>
              </a:rPr>
              <a:t>TRAÇADO </a:t>
            </a:r>
            <a:r>
              <a:rPr lang="pt-BR" sz="3200" dirty="0" smtClean="0">
                <a:solidFill>
                  <a:schemeClr val="tx1">
                    <a:lumMod val="85000"/>
                    <a:lumOff val="15000"/>
                  </a:schemeClr>
                </a:solidFill>
              </a:rPr>
              <a:t>DIRETRIZ PÓS 1ª CONSULTA PÚBLICA</a:t>
            </a:r>
            <a:endParaRPr lang="pt-BR" sz="3200" dirty="0"/>
          </a:p>
        </p:txBody>
      </p:sp>
      <p:pic>
        <p:nvPicPr>
          <p:cNvPr id="75" name="Picture 31">
            <a:extLst>
              <a:ext uri="{FF2B5EF4-FFF2-40B4-BE49-F238E27FC236}">
                <a16:creationId xmlns:a16="http://schemas.microsoft.com/office/drawing/2014/main" id="{318E941C-A14A-4EBF-B492-066CF9D8A2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16" name="Oval 15">
            <a:extLst>
              <a:ext uri="{FF2B5EF4-FFF2-40B4-BE49-F238E27FC236}">
                <a16:creationId xmlns:a16="http://schemas.microsoft.com/office/drawing/2014/main" id="{D6684080-189B-4A59-9171-0FC8115ED39A}"/>
              </a:ext>
            </a:extLst>
          </p:cNvPr>
          <p:cNvSpPr/>
          <p:nvPr/>
        </p:nvSpPr>
        <p:spPr>
          <a:xfrm rot="2718290">
            <a:off x="6186124" y="4442190"/>
            <a:ext cx="668357" cy="3134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Oval 75">
            <a:extLst>
              <a:ext uri="{FF2B5EF4-FFF2-40B4-BE49-F238E27FC236}">
                <a16:creationId xmlns:a16="http://schemas.microsoft.com/office/drawing/2014/main" id="{54543D30-7EA2-47D4-A4D9-4BE43524030C}"/>
              </a:ext>
            </a:extLst>
          </p:cNvPr>
          <p:cNvSpPr/>
          <p:nvPr/>
        </p:nvSpPr>
        <p:spPr>
          <a:xfrm rot="2014754">
            <a:off x="7684972" y="5659299"/>
            <a:ext cx="1055843" cy="4207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extBox 16">
            <a:extLst>
              <a:ext uri="{FF2B5EF4-FFF2-40B4-BE49-F238E27FC236}">
                <a16:creationId xmlns:a16="http://schemas.microsoft.com/office/drawing/2014/main" id="{774C13A5-DE57-44CE-85F2-9466B059700B}"/>
              </a:ext>
            </a:extLst>
          </p:cNvPr>
          <p:cNvSpPr txBox="1"/>
          <p:nvPr/>
        </p:nvSpPr>
        <p:spPr>
          <a:xfrm>
            <a:off x="4924290" y="4706200"/>
            <a:ext cx="1509311" cy="461665"/>
          </a:xfrm>
          <a:prstGeom prst="rect">
            <a:avLst/>
          </a:prstGeom>
          <a:noFill/>
        </p:spPr>
        <p:txBody>
          <a:bodyPr wrap="square" rtlCol="0">
            <a:spAutoFit/>
          </a:bodyPr>
          <a:lstStyle/>
          <a:p>
            <a:pPr algn="ctr"/>
            <a:r>
              <a:rPr lang="pt-BR" sz="1200" b="1">
                <a:solidFill>
                  <a:schemeClr val="bg1"/>
                </a:solidFill>
              </a:rPr>
              <a:t>TÚNEL SERRA DA CALÇADA</a:t>
            </a:r>
          </a:p>
        </p:txBody>
      </p:sp>
      <p:sp>
        <p:nvSpPr>
          <p:cNvPr id="77" name="TextBox 76">
            <a:extLst>
              <a:ext uri="{FF2B5EF4-FFF2-40B4-BE49-F238E27FC236}">
                <a16:creationId xmlns:a16="http://schemas.microsoft.com/office/drawing/2014/main" id="{909CFFC7-E9A1-4962-ADDF-68E6A2B44EDF}"/>
              </a:ext>
            </a:extLst>
          </p:cNvPr>
          <p:cNvSpPr txBox="1"/>
          <p:nvPr/>
        </p:nvSpPr>
        <p:spPr>
          <a:xfrm>
            <a:off x="6828040" y="6090030"/>
            <a:ext cx="1509311" cy="461665"/>
          </a:xfrm>
          <a:prstGeom prst="rect">
            <a:avLst/>
          </a:prstGeom>
          <a:noFill/>
        </p:spPr>
        <p:txBody>
          <a:bodyPr wrap="square" rtlCol="0">
            <a:spAutoFit/>
          </a:bodyPr>
          <a:lstStyle/>
          <a:p>
            <a:pPr algn="ctr"/>
            <a:r>
              <a:rPr lang="pt-BR" sz="1200" b="1">
                <a:solidFill>
                  <a:schemeClr val="bg1"/>
                </a:solidFill>
              </a:rPr>
              <a:t>TÚNEL SERRA ROLA MOÇA</a:t>
            </a:r>
          </a:p>
        </p:txBody>
      </p:sp>
      <p:sp>
        <p:nvSpPr>
          <p:cNvPr id="78" name="TextBox 77">
            <a:extLst>
              <a:ext uri="{FF2B5EF4-FFF2-40B4-BE49-F238E27FC236}">
                <a16:creationId xmlns:a16="http://schemas.microsoft.com/office/drawing/2014/main" id="{DDA2B964-A730-41AA-A909-3D5880734D08}"/>
              </a:ext>
            </a:extLst>
          </p:cNvPr>
          <p:cNvSpPr txBox="1"/>
          <p:nvPr/>
        </p:nvSpPr>
        <p:spPr>
          <a:xfrm>
            <a:off x="6240695" y="5069186"/>
            <a:ext cx="1757191" cy="461665"/>
          </a:xfrm>
          <a:prstGeom prst="rect">
            <a:avLst/>
          </a:prstGeom>
          <a:noFill/>
        </p:spPr>
        <p:txBody>
          <a:bodyPr wrap="square" rtlCol="0">
            <a:spAutoFit/>
          </a:bodyPr>
          <a:lstStyle/>
          <a:p>
            <a:pPr algn="ctr"/>
            <a:r>
              <a:rPr lang="pt-BR" sz="1200" b="1">
                <a:solidFill>
                  <a:schemeClr val="bg1"/>
                </a:solidFill>
              </a:rPr>
              <a:t>DESAPROPRIAÇÃO CASA BRANCA</a:t>
            </a:r>
          </a:p>
        </p:txBody>
      </p:sp>
      <p:sp>
        <p:nvSpPr>
          <p:cNvPr id="79" name="TextBox 78">
            <a:extLst>
              <a:ext uri="{FF2B5EF4-FFF2-40B4-BE49-F238E27FC236}">
                <a16:creationId xmlns:a16="http://schemas.microsoft.com/office/drawing/2014/main" id="{1FEC65E2-88AF-4777-BBA2-BED3C45247C8}"/>
              </a:ext>
            </a:extLst>
          </p:cNvPr>
          <p:cNvSpPr txBox="1"/>
          <p:nvPr/>
        </p:nvSpPr>
        <p:spPr>
          <a:xfrm>
            <a:off x="7785361" y="2697478"/>
            <a:ext cx="2754810" cy="646331"/>
          </a:xfrm>
          <a:prstGeom prst="rect">
            <a:avLst/>
          </a:prstGeom>
          <a:noFill/>
        </p:spPr>
        <p:txBody>
          <a:bodyPr wrap="square" rtlCol="0">
            <a:spAutoFit/>
          </a:bodyPr>
          <a:lstStyle/>
          <a:p>
            <a:pPr algn="ctr"/>
            <a:r>
              <a:rPr lang="pt-BR" sz="1200" b="1">
                <a:solidFill>
                  <a:schemeClr val="bg1"/>
                </a:solidFill>
              </a:rPr>
              <a:t>O novo traçado passa às margens do Parque do Rola Moça em área predominantemente antropizada</a:t>
            </a:r>
          </a:p>
        </p:txBody>
      </p:sp>
      <p:sp>
        <p:nvSpPr>
          <p:cNvPr id="80" name="TextBox 79">
            <a:extLst>
              <a:ext uri="{FF2B5EF4-FFF2-40B4-BE49-F238E27FC236}">
                <a16:creationId xmlns:a16="http://schemas.microsoft.com/office/drawing/2014/main" id="{E1DF5576-0440-480B-ABD4-EA71668BEEED}"/>
              </a:ext>
            </a:extLst>
          </p:cNvPr>
          <p:cNvSpPr txBox="1"/>
          <p:nvPr/>
        </p:nvSpPr>
        <p:spPr>
          <a:xfrm>
            <a:off x="408279" y="763941"/>
            <a:ext cx="11440259" cy="646331"/>
          </a:xfrm>
          <a:prstGeom prst="rect">
            <a:avLst/>
          </a:prstGeom>
          <a:noFill/>
        </p:spPr>
        <p:txBody>
          <a:bodyPr wrap="square" lIns="0" rIns="0" rtlCol="0">
            <a:spAutoFit/>
          </a:bodyPr>
          <a:lstStyle/>
          <a:p>
            <a:pPr algn="just"/>
            <a:r>
              <a:rPr lang="pt-BR" dirty="0"/>
              <a:t>Após 1ª Consulta Pública e aprofundamento dos estudos, houve a </a:t>
            </a:r>
            <a:r>
              <a:rPr lang="pt-BR" b="1" dirty="0"/>
              <a:t>alteração do traçado da Alça Sul </a:t>
            </a:r>
            <a:r>
              <a:rPr lang="pt-BR" dirty="0"/>
              <a:t>em resposta aos pleitos ambientais recebidos. </a:t>
            </a:r>
          </a:p>
        </p:txBody>
      </p:sp>
      <p:sp>
        <p:nvSpPr>
          <p:cNvPr id="81" name="TextBox 80">
            <a:extLst>
              <a:ext uri="{FF2B5EF4-FFF2-40B4-BE49-F238E27FC236}">
                <a16:creationId xmlns:a16="http://schemas.microsoft.com/office/drawing/2014/main" id="{860BAB6C-4207-4C8D-B8E5-C0073E049FA1}"/>
              </a:ext>
            </a:extLst>
          </p:cNvPr>
          <p:cNvSpPr txBox="1"/>
          <p:nvPr/>
        </p:nvSpPr>
        <p:spPr>
          <a:xfrm>
            <a:off x="343461" y="1568544"/>
            <a:ext cx="3249975" cy="338554"/>
          </a:xfrm>
          <a:prstGeom prst="rect">
            <a:avLst/>
          </a:prstGeom>
          <a:noFill/>
        </p:spPr>
        <p:txBody>
          <a:bodyPr wrap="square" lIns="0" rIns="0" rtlCol="0">
            <a:spAutoFit/>
          </a:bodyPr>
          <a:lstStyle/>
          <a:p>
            <a:pPr algn="just"/>
            <a:endParaRPr lang="pt-BR" sz="1600"/>
          </a:p>
        </p:txBody>
      </p:sp>
      <p:sp>
        <p:nvSpPr>
          <p:cNvPr id="21" name="Freeform: Shape 20">
            <a:extLst>
              <a:ext uri="{FF2B5EF4-FFF2-40B4-BE49-F238E27FC236}">
                <a16:creationId xmlns:a16="http://schemas.microsoft.com/office/drawing/2014/main" id="{90C62837-31AC-4827-997B-C958D62373B3}"/>
              </a:ext>
            </a:extLst>
          </p:cNvPr>
          <p:cNvSpPr/>
          <p:nvPr/>
        </p:nvSpPr>
        <p:spPr>
          <a:xfrm>
            <a:off x="576978" y="5146474"/>
            <a:ext cx="90355" cy="203200"/>
          </a:xfrm>
          <a:custGeom>
            <a:avLst/>
            <a:gdLst>
              <a:gd name="connsiteX0" fmla="*/ 7244 w 90355"/>
              <a:gd name="connsiteY0" fmla="*/ 203200 h 203200"/>
              <a:gd name="connsiteX1" fmla="*/ 13594 w 90355"/>
              <a:gd name="connsiteY1" fmla="*/ 120650 h 203200"/>
              <a:gd name="connsiteX2" fmla="*/ 51694 w 90355"/>
              <a:gd name="connsiteY2" fmla="*/ 107950 h 203200"/>
              <a:gd name="connsiteX3" fmla="*/ 70744 w 90355"/>
              <a:gd name="connsiteY3" fmla="*/ 95250 h 203200"/>
              <a:gd name="connsiteX4" fmla="*/ 89794 w 90355"/>
              <a:gd name="connsiteY4" fmla="*/ 38100 h 203200"/>
              <a:gd name="connsiteX5" fmla="*/ 89794 w 90355"/>
              <a:gd name="connsiteY5"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55" h="203200">
                <a:moveTo>
                  <a:pt x="7244" y="203200"/>
                </a:moveTo>
                <a:cubicBezTo>
                  <a:pt x="1638" y="175172"/>
                  <a:pt x="-8463" y="148222"/>
                  <a:pt x="13594" y="120650"/>
                </a:cubicBezTo>
                <a:cubicBezTo>
                  <a:pt x="21957" y="110197"/>
                  <a:pt x="40555" y="115376"/>
                  <a:pt x="51694" y="107950"/>
                </a:cubicBezTo>
                <a:lnTo>
                  <a:pt x="70744" y="95250"/>
                </a:lnTo>
                <a:cubicBezTo>
                  <a:pt x="77162" y="79206"/>
                  <a:pt x="87971" y="56329"/>
                  <a:pt x="89794" y="38100"/>
                </a:cubicBezTo>
                <a:cubicBezTo>
                  <a:pt x="91058" y="25463"/>
                  <a:pt x="89794" y="12700"/>
                  <a:pt x="89794"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2" name="Group 81">
            <a:extLst>
              <a:ext uri="{FF2B5EF4-FFF2-40B4-BE49-F238E27FC236}">
                <a16:creationId xmlns:a16="http://schemas.microsoft.com/office/drawing/2014/main" id="{44D161DF-FB3C-43D8-A65F-25F2E602093B}"/>
              </a:ext>
            </a:extLst>
          </p:cNvPr>
          <p:cNvGrpSpPr/>
          <p:nvPr/>
        </p:nvGrpSpPr>
        <p:grpSpPr>
          <a:xfrm>
            <a:off x="8987725" y="4606020"/>
            <a:ext cx="2998889" cy="1004737"/>
            <a:chOff x="8944013" y="4857941"/>
            <a:chExt cx="2998889" cy="1004737"/>
          </a:xfrm>
        </p:grpSpPr>
        <p:sp>
          <p:nvSpPr>
            <p:cNvPr id="84" name="Rectangle 83">
              <a:extLst>
                <a:ext uri="{FF2B5EF4-FFF2-40B4-BE49-F238E27FC236}">
                  <a16:creationId xmlns:a16="http://schemas.microsoft.com/office/drawing/2014/main" id="{EA1AAF50-C5B2-4573-8734-08614BA5B869}"/>
                </a:ext>
              </a:extLst>
            </p:cNvPr>
            <p:cNvSpPr/>
            <p:nvPr/>
          </p:nvSpPr>
          <p:spPr>
            <a:xfrm>
              <a:off x="8980134" y="4857941"/>
              <a:ext cx="2754810" cy="1004737"/>
            </a:xfrm>
            <a:prstGeom prst="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TextBox 84">
              <a:extLst>
                <a:ext uri="{FF2B5EF4-FFF2-40B4-BE49-F238E27FC236}">
                  <a16:creationId xmlns:a16="http://schemas.microsoft.com/office/drawing/2014/main" id="{9B27C4F6-E529-4A13-888D-BD3B881D29AE}"/>
                </a:ext>
              </a:extLst>
            </p:cNvPr>
            <p:cNvSpPr txBox="1"/>
            <p:nvPr/>
          </p:nvSpPr>
          <p:spPr>
            <a:xfrm>
              <a:off x="8944013" y="4919307"/>
              <a:ext cx="2998889" cy="780406"/>
            </a:xfrm>
            <a:prstGeom prst="rect">
              <a:avLst/>
            </a:prstGeom>
            <a:noFill/>
          </p:spPr>
          <p:txBody>
            <a:bodyPr wrap="square" rtlCol="0">
              <a:spAutoFit/>
            </a:bodyPr>
            <a:lstStyle/>
            <a:p>
              <a:pPr lvl="1">
                <a:lnSpc>
                  <a:spcPct val="150000"/>
                </a:lnSpc>
              </a:pPr>
              <a:r>
                <a:rPr lang="pt-BR" sz="1600" b="1"/>
                <a:t>Antiga alternativa 1C</a:t>
              </a:r>
            </a:p>
            <a:p>
              <a:pPr lvl="1">
                <a:lnSpc>
                  <a:spcPct val="150000"/>
                </a:lnSpc>
              </a:pPr>
              <a:r>
                <a:rPr lang="pt-BR" sz="1600" b="1"/>
                <a:t>Novo traçado diretriz</a:t>
              </a:r>
            </a:p>
          </p:txBody>
        </p:sp>
        <p:sp>
          <p:nvSpPr>
            <p:cNvPr id="86" name="Rectangle 85">
              <a:extLst>
                <a:ext uri="{FF2B5EF4-FFF2-40B4-BE49-F238E27FC236}">
                  <a16:creationId xmlns:a16="http://schemas.microsoft.com/office/drawing/2014/main" id="{B7C769AD-744E-40CE-9298-4DF9BE118788}"/>
                </a:ext>
              </a:extLst>
            </p:cNvPr>
            <p:cNvSpPr/>
            <p:nvPr/>
          </p:nvSpPr>
          <p:spPr>
            <a:xfrm>
              <a:off x="9064498" y="5499569"/>
              <a:ext cx="324000" cy="7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Rectangle 88">
              <a:extLst>
                <a:ext uri="{FF2B5EF4-FFF2-40B4-BE49-F238E27FC236}">
                  <a16:creationId xmlns:a16="http://schemas.microsoft.com/office/drawing/2014/main" id="{4D1D606B-C18E-4680-B6AA-93AAED056656}"/>
                </a:ext>
              </a:extLst>
            </p:cNvPr>
            <p:cNvSpPr/>
            <p:nvPr/>
          </p:nvSpPr>
          <p:spPr>
            <a:xfrm>
              <a:off x="9066586" y="5152954"/>
              <a:ext cx="324000" cy="72000"/>
            </a:xfrm>
            <a:prstGeom prst="rect">
              <a:avLst/>
            </a:prstGeom>
            <a:solidFill>
              <a:srgbClr val="80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6" name="Rectangle 35">
            <a:extLst>
              <a:ext uri="{FF2B5EF4-FFF2-40B4-BE49-F238E27FC236}">
                <a16:creationId xmlns:a16="http://schemas.microsoft.com/office/drawing/2014/main" id="{81F079D4-06FF-426B-86DC-43685076FB6D}"/>
              </a:ext>
            </a:extLst>
          </p:cNvPr>
          <p:cNvSpPr/>
          <p:nvPr/>
        </p:nvSpPr>
        <p:spPr>
          <a:xfrm>
            <a:off x="1293562" y="5447792"/>
            <a:ext cx="1435945" cy="1379702"/>
          </a:xfrm>
          <a:prstGeom prst="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7" name="Straight Connector 6">
            <a:extLst>
              <a:ext uri="{FF2B5EF4-FFF2-40B4-BE49-F238E27FC236}">
                <a16:creationId xmlns:a16="http://schemas.microsoft.com/office/drawing/2014/main" id="{D38D8FFA-92AC-442D-A0F0-0F2823D886AC}"/>
              </a:ext>
            </a:extLst>
          </p:cNvPr>
          <p:cNvCxnSpPr>
            <a:cxnSpLocks/>
          </p:cNvCxnSpPr>
          <p:nvPr/>
        </p:nvCxnSpPr>
        <p:spPr>
          <a:xfrm flipV="1">
            <a:off x="1327920" y="1496634"/>
            <a:ext cx="4291806" cy="3933447"/>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4" name="Graphic 3" descr="Information outline">
            <a:hlinkClick r:id="" action="ppaction://noaction"/>
            <a:extLst>
              <a:ext uri="{FF2B5EF4-FFF2-40B4-BE49-F238E27FC236}">
                <a16:creationId xmlns:a16="http://schemas.microsoft.com/office/drawing/2014/main" id="{47B62EAE-FFCF-4DA3-8B8F-FE839B33DDB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006518" y="352335"/>
            <a:ext cx="228600" cy="228600"/>
          </a:xfrm>
          <a:prstGeom prst="rect">
            <a:avLst/>
          </a:prstGeom>
        </p:spPr>
      </p:pic>
      <p:sp>
        <p:nvSpPr>
          <p:cNvPr id="28" name="TextBox 27">
            <a:extLst>
              <a:ext uri="{FF2B5EF4-FFF2-40B4-BE49-F238E27FC236}">
                <a16:creationId xmlns:a16="http://schemas.microsoft.com/office/drawing/2014/main" id="{93E1574C-CD7D-4CC2-8857-1BBA24DB28C9}"/>
              </a:ext>
            </a:extLst>
          </p:cNvPr>
          <p:cNvSpPr txBox="1"/>
          <p:nvPr/>
        </p:nvSpPr>
        <p:spPr>
          <a:xfrm>
            <a:off x="9270210" y="331739"/>
            <a:ext cx="878377" cy="276999"/>
          </a:xfrm>
          <a:prstGeom prst="rect">
            <a:avLst/>
          </a:prstGeom>
          <a:noFill/>
        </p:spPr>
        <p:txBody>
          <a:bodyPr wrap="square" lIns="0" rIns="0" rtlCol="0">
            <a:spAutoFit/>
          </a:bodyPr>
          <a:lstStyle/>
          <a:p>
            <a:pPr algn="just"/>
            <a:r>
              <a:rPr lang="pt-BR" sz="1200" i="1"/>
              <a:t>Matriz</a:t>
            </a:r>
          </a:p>
        </p:txBody>
      </p:sp>
      <p:sp>
        <p:nvSpPr>
          <p:cNvPr id="27" name="Oval 26">
            <a:extLst>
              <a:ext uri="{FF2B5EF4-FFF2-40B4-BE49-F238E27FC236}">
                <a16:creationId xmlns:a16="http://schemas.microsoft.com/office/drawing/2014/main" id="{58E55C43-FBDA-481F-948C-1DCE522DDB5F}"/>
              </a:ext>
            </a:extLst>
          </p:cNvPr>
          <p:cNvSpPr/>
          <p:nvPr/>
        </p:nvSpPr>
        <p:spPr>
          <a:xfrm>
            <a:off x="8928309" y="1830519"/>
            <a:ext cx="613617" cy="23484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TextBox 28">
            <a:extLst>
              <a:ext uri="{FF2B5EF4-FFF2-40B4-BE49-F238E27FC236}">
                <a16:creationId xmlns:a16="http://schemas.microsoft.com/office/drawing/2014/main" id="{F2A9A573-150C-4CA6-957C-B7ABD6F84318}"/>
              </a:ext>
            </a:extLst>
          </p:cNvPr>
          <p:cNvSpPr txBox="1"/>
          <p:nvPr/>
        </p:nvSpPr>
        <p:spPr>
          <a:xfrm>
            <a:off x="8480461" y="2079407"/>
            <a:ext cx="1509311" cy="461665"/>
          </a:xfrm>
          <a:prstGeom prst="rect">
            <a:avLst/>
          </a:prstGeom>
          <a:noFill/>
        </p:spPr>
        <p:txBody>
          <a:bodyPr wrap="square" rtlCol="0">
            <a:spAutoFit/>
          </a:bodyPr>
          <a:lstStyle/>
          <a:p>
            <a:pPr algn="ctr"/>
            <a:r>
              <a:rPr lang="pt-BR" sz="1200" b="1" dirty="0">
                <a:solidFill>
                  <a:schemeClr val="bg1"/>
                </a:solidFill>
              </a:rPr>
              <a:t>TÚNEL SERRA ROLA MOÇA</a:t>
            </a:r>
          </a:p>
        </p:txBody>
      </p:sp>
    </p:spTree>
    <p:extLst>
      <p:ext uri="{BB962C8B-B14F-4D97-AF65-F5344CB8AC3E}">
        <p14:creationId xmlns:p14="http://schemas.microsoft.com/office/powerpoint/2010/main" val="2973884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84999"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Articulação com prefeitura de </a:t>
            </a:r>
            <a:r>
              <a:rPr lang="pt-BR" dirty="0" err="1" smtClean="0"/>
              <a:t>betim</a:t>
            </a:r>
            <a:r>
              <a:rPr lang="pt-BR" dirty="0" smtClean="0"/>
              <a:t> – 1ª REUNIÃO em 14.1 </a:t>
            </a:r>
            <a:endParaRPr lang="pt-BR" dirty="0"/>
          </a:p>
        </p:txBody>
      </p:sp>
      <p:sp>
        <p:nvSpPr>
          <p:cNvPr id="2" name="CaixaDeTexto 1"/>
          <p:cNvSpPr txBox="1"/>
          <p:nvPr/>
        </p:nvSpPr>
        <p:spPr>
          <a:xfrm>
            <a:off x="785091" y="1399309"/>
            <a:ext cx="10256982" cy="923330"/>
          </a:xfrm>
          <a:prstGeom prst="rect">
            <a:avLst/>
          </a:prstGeom>
          <a:noFill/>
        </p:spPr>
        <p:txBody>
          <a:bodyPr wrap="square" rtlCol="0">
            <a:spAutoFit/>
          </a:bodyPr>
          <a:lstStyle/>
          <a:p>
            <a:r>
              <a:rPr lang="pt-BR" dirty="0" smtClean="0">
                <a:latin typeface="Arial" panose="020B0604020202020204" pitchFamily="34" charset="0"/>
                <a:ea typeface="Times New Roman" panose="02020603050405020304" pitchFamily="18" charset="0"/>
                <a:cs typeface="Times New Roman" panose="02020603050405020304" pitchFamily="18" charset="0"/>
              </a:rPr>
              <a:t>No </a:t>
            </a:r>
            <a:r>
              <a:rPr lang="pt-BR" dirty="0">
                <a:latin typeface="Arial" panose="020B0604020202020204" pitchFamily="34" charset="0"/>
                <a:ea typeface="Times New Roman" panose="02020603050405020304" pitchFamily="18" charset="0"/>
                <a:cs typeface="Times New Roman" panose="02020603050405020304" pitchFamily="18" charset="0"/>
              </a:rPr>
              <a:t>dia </a:t>
            </a:r>
            <a:r>
              <a:rPr lang="pt-BR" b="1" dirty="0">
                <a:latin typeface="Arial" panose="020B0604020202020204" pitchFamily="34" charset="0"/>
                <a:ea typeface="Times New Roman" panose="02020603050405020304" pitchFamily="18" charset="0"/>
                <a:cs typeface="Times New Roman" panose="02020603050405020304" pitchFamily="18" charset="0"/>
              </a:rPr>
              <a:t>14 de janeiro de 2021</a:t>
            </a:r>
            <a:r>
              <a:rPr lang="pt-BR" dirty="0">
                <a:latin typeface="Arial" panose="020B0604020202020204" pitchFamily="34" charset="0"/>
                <a:ea typeface="Times New Roman" panose="02020603050405020304" pitchFamily="18" charset="0"/>
                <a:cs typeface="Times New Roman" panose="02020603050405020304" pitchFamily="18" charset="0"/>
              </a:rPr>
              <a:t>, foi realizada uma reunião com a prefeitura de Betim </a:t>
            </a:r>
            <a:r>
              <a:rPr lang="pt-BR" dirty="0" smtClean="0">
                <a:latin typeface="Arial" panose="020B0604020202020204" pitchFamily="34" charset="0"/>
                <a:ea typeface="Times New Roman" panose="02020603050405020304" pitchFamily="18" charset="0"/>
                <a:cs typeface="Times New Roman" panose="02020603050405020304" pitchFamily="18" charset="0"/>
              </a:rPr>
              <a:t>na Cidade Administrativa de Minas Gerais</a:t>
            </a:r>
            <a:endParaRPr lang="pt-BR" dirty="0">
              <a:latin typeface="Arial" panose="020B0604020202020204" pitchFamily="34" charset="0"/>
              <a:ea typeface="Times New Roman" panose="02020603050405020304" pitchFamily="18" charset="0"/>
              <a:cs typeface="Times New Roman" panose="02020603050405020304" pitchFamily="18" charset="0"/>
            </a:endParaRPr>
          </a:p>
          <a:p>
            <a:endParaRPr lang="pt-BR" dirty="0"/>
          </a:p>
        </p:txBody>
      </p:sp>
      <p:pic>
        <p:nvPicPr>
          <p:cNvPr id="3" name="Imagem 2"/>
          <p:cNvPicPr>
            <a:picLocks noChangeAspect="1"/>
          </p:cNvPicPr>
          <p:nvPr/>
        </p:nvPicPr>
        <p:blipFill>
          <a:blip r:embed="rId9"/>
          <a:stretch>
            <a:fillRect/>
          </a:stretch>
        </p:blipFill>
        <p:spPr>
          <a:xfrm>
            <a:off x="1946419" y="2461345"/>
            <a:ext cx="7934325" cy="3209925"/>
          </a:xfrm>
          <a:prstGeom prst="rect">
            <a:avLst/>
          </a:prstGeom>
          <a:ln>
            <a:solidFill>
              <a:schemeClr val="tx1"/>
            </a:solidFill>
          </a:ln>
        </p:spPr>
      </p:pic>
    </p:spTree>
    <p:extLst>
      <p:ext uri="{BB962C8B-B14F-4D97-AF65-F5344CB8AC3E}">
        <p14:creationId xmlns:p14="http://schemas.microsoft.com/office/powerpoint/2010/main" val="354282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78856"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a:t>Articulação com prefeitura de </a:t>
            </a:r>
            <a:r>
              <a:rPr lang="pt-BR" dirty="0" err="1"/>
              <a:t>betim</a:t>
            </a:r>
            <a:r>
              <a:rPr lang="pt-BR" dirty="0"/>
              <a:t> </a:t>
            </a:r>
            <a:r>
              <a:rPr lang="pt-BR" dirty="0" smtClean="0"/>
              <a:t> - 21.2.2021  </a:t>
            </a:r>
            <a:endParaRPr lang="pt-BR" dirty="0"/>
          </a:p>
        </p:txBody>
      </p:sp>
      <p:pic>
        <p:nvPicPr>
          <p:cNvPr id="3" name="Imagem 2"/>
          <p:cNvPicPr>
            <a:picLocks noChangeAspect="1"/>
          </p:cNvPicPr>
          <p:nvPr/>
        </p:nvPicPr>
        <p:blipFill>
          <a:blip r:embed="rId9"/>
          <a:stretch>
            <a:fillRect/>
          </a:stretch>
        </p:blipFill>
        <p:spPr>
          <a:xfrm>
            <a:off x="200891" y="1088014"/>
            <a:ext cx="10106891" cy="2790589"/>
          </a:xfrm>
          <a:prstGeom prst="rect">
            <a:avLst/>
          </a:prstGeom>
        </p:spPr>
      </p:pic>
      <p:sp>
        <p:nvSpPr>
          <p:cNvPr id="4" name="Retângulo 3"/>
          <p:cNvSpPr/>
          <p:nvPr/>
        </p:nvSpPr>
        <p:spPr>
          <a:xfrm>
            <a:off x="200891" y="3878733"/>
            <a:ext cx="11014689" cy="338554"/>
          </a:xfrm>
          <a:prstGeom prst="rect">
            <a:avLst/>
          </a:prstGeom>
        </p:spPr>
        <p:txBody>
          <a:bodyPr wrap="square">
            <a:spAutoFit/>
          </a:bodyPr>
          <a:lstStyle/>
          <a:p>
            <a:r>
              <a:rPr lang="pt-BR" sz="1600" i="1" dirty="0" smtClean="0"/>
              <a:t>Disponível em: </a:t>
            </a:r>
            <a:r>
              <a:rPr lang="pt-BR" sz="1600" i="1" dirty="0" smtClean="0">
                <a:hlinkClick r:id="rId10"/>
              </a:rPr>
              <a:t>https</a:t>
            </a:r>
            <a:r>
              <a:rPr lang="pt-BR" sz="1600" i="1" dirty="0">
                <a:hlinkClick r:id="rId10"/>
              </a:rPr>
              <a:t>://</a:t>
            </a:r>
            <a:r>
              <a:rPr lang="pt-BR" sz="1600" i="1" dirty="0" smtClean="0">
                <a:hlinkClick r:id="rId10"/>
              </a:rPr>
              <a:t>www.otempo.com.br/opiniao/vittorio-medioli/o-risco-da-travessia-1.2449798</a:t>
            </a:r>
            <a:r>
              <a:rPr lang="pt-BR" sz="1600" i="1" dirty="0" smtClean="0"/>
              <a:t> </a:t>
            </a:r>
            <a:endParaRPr lang="pt-BR" sz="1600" i="1" dirty="0"/>
          </a:p>
        </p:txBody>
      </p:sp>
      <p:sp>
        <p:nvSpPr>
          <p:cNvPr id="7" name="Retângulo 6"/>
          <p:cNvSpPr/>
          <p:nvPr/>
        </p:nvSpPr>
        <p:spPr>
          <a:xfrm>
            <a:off x="200891" y="4450001"/>
            <a:ext cx="11277925" cy="1077218"/>
          </a:xfrm>
          <a:prstGeom prst="rect">
            <a:avLst/>
          </a:prstGeom>
        </p:spPr>
        <p:txBody>
          <a:bodyPr wrap="square">
            <a:spAutoFit/>
          </a:bodyPr>
          <a:lstStyle/>
          <a:p>
            <a:pPr algn="just"/>
            <a:r>
              <a:rPr lang="pt-BR" sz="1600" dirty="0" smtClean="0">
                <a:solidFill>
                  <a:srgbClr val="353434"/>
                </a:solidFill>
                <a:latin typeface="Times New Roman" panose="02020603050405020304" pitchFamily="18" charset="0"/>
                <a:cs typeface="Times New Roman" panose="02020603050405020304" pitchFamily="18" charset="0"/>
              </a:rPr>
              <a:t>“Depois </a:t>
            </a:r>
            <a:r>
              <a:rPr lang="pt-BR" sz="1600" dirty="0">
                <a:solidFill>
                  <a:srgbClr val="353434"/>
                </a:solidFill>
                <a:latin typeface="Times New Roman" panose="02020603050405020304" pitchFamily="18" charset="0"/>
                <a:cs typeface="Times New Roman" panose="02020603050405020304" pitchFamily="18" charset="0"/>
              </a:rPr>
              <a:t>de garantir recursos de R$ 5 bilhões no bojo de R$ 37,6 bilhões, montante do acordo indenizatório com a Vale, o governo de Estado deverá promover a discussão pública sobre o traçado do Rodoanel Metropolitano de Belo Horizonte. </a:t>
            </a:r>
            <a:r>
              <a:rPr lang="pt-BR" sz="1600" b="1" dirty="0">
                <a:solidFill>
                  <a:srgbClr val="353434"/>
                </a:solidFill>
                <a:latin typeface="Times New Roman" panose="02020603050405020304" pitchFamily="18" charset="0"/>
                <a:cs typeface="Times New Roman" panose="02020603050405020304" pitchFamily="18" charset="0"/>
              </a:rPr>
              <a:t>É obra aguardada há décadas para desafogar o antigo Anel Rodoviário</a:t>
            </a:r>
            <a:r>
              <a:rPr lang="pt-BR" sz="1600" dirty="0">
                <a:solidFill>
                  <a:srgbClr val="353434"/>
                </a:solidFill>
                <a:latin typeface="Times New Roman" panose="02020603050405020304" pitchFamily="18" charset="0"/>
                <a:cs typeface="Times New Roman" panose="02020603050405020304" pitchFamily="18" charset="0"/>
              </a:rPr>
              <a:t>, que coincide com o traçado oficial da BR–040, entre a Mutuca e a entrada de Brasília, e racionalizar a mobilidade na capital</a:t>
            </a:r>
            <a:r>
              <a:rPr lang="pt-BR" sz="1600" dirty="0" smtClean="0">
                <a:solidFill>
                  <a:srgbClr val="353434"/>
                </a:solidFill>
                <a:latin typeface="Times New Roman" panose="02020603050405020304" pitchFamily="18" charset="0"/>
                <a:cs typeface="Times New Roman" panose="02020603050405020304" pitchFamily="18" charset="0"/>
              </a:rPr>
              <a:t>.”</a:t>
            </a:r>
            <a:r>
              <a:rPr lang="pt-BR" sz="1600" dirty="0">
                <a:solidFill>
                  <a:srgbClr val="353434"/>
                </a:solidFill>
                <a:latin typeface="Times New Roman" panose="02020603050405020304" pitchFamily="18" charset="0"/>
                <a:cs typeface="Times New Roman" panose="02020603050405020304" pitchFamily="18" charset="0"/>
              </a:rPr>
              <a:t> </a:t>
            </a:r>
            <a:endParaRPr lang="pt-B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0303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79880"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PROPOSTA DE NOVA REUNIÃO – 22.2.2021</a:t>
            </a:r>
            <a:endParaRPr lang="pt-BR" dirty="0"/>
          </a:p>
        </p:txBody>
      </p:sp>
      <p:pic>
        <p:nvPicPr>
          <p:cNvPr id="2" name="Imagem 1"/>
          <p:cNvPicPr>
            <a:picLocks noChangeAspect="1"/>
          </p:cNvPicPr>
          <p:nvPr/>
        </p:nvPicPr>
        <p:blipFill>
          <a:blip r:embed="rId9"/>
          <a:stretch>
            <a:fillRect/>
          </a:stretch>
        </p:blipFill>
        <p:spPr>
          <a:xfrm>
            <a:off x="176353" y="677505"/>
            <a:ext cx="8631382" cy="6180495"/>
          </a:xfrm>
          <a:prstGeom prst="rect">
            <a:avLst/>
          </a:prstGeom>
        </p:spPr>
      </p:pic>
    </p:spTree>
    <p:extLst>
      <p:ext uri="{BB962C8B-B14F-4D97-AF65-F5344CB8AC3E}">
        <p14:creationId xmlns:p14="http://schemas.microsoft.com/office/powerpoint/2010/main" val="3450739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80904"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VISITA Á prefeitura de </a:t>
            </a:r>
            <a:r>
              <a:rPr lang="pt-BR" dirty="0" err="1" smtClean="0"/>
              <a:t>betim</a:t>
            </a:r>
            <a:r>
              <a:rPr lang="pt-BR" dirty="0" smtClean="0"/>
              <a:t> – 25.2.2021</a:t>
            </a:r>
            <a:endParaRPr lang="pt-BR" dirty="0"/>
          </a:p>
        </p:txBody>
      </p:sp>
      <p:sp>
        <p:nvSpPr>
          <p:cNvPr id="2" name="Retângulo 1"/>
          <p:cNvSpPr/>
          <p:nvPr/>
        </p:nvSpPr>
        <p:spPr>
          <a:xfrm>
            <a:off x="307645" y="1153082"/>
            <a:ext cx="4184399" cy="2794611"/>
          </a:xfrm>
          <a:prstGeom prst="rect">
            <a:avLst/>
          </a:prstGeom>
        </p:spPr>
        <p:txBody>
          <a:bodyPr wrap="square">
            <a:spAutoFit/>
          </a:bodyPr>
          <a:lstStyle/>
          <a:p>
            <a:pPr algn="just">
              <a:lnSpc>
                <a:spcPct val="115000"/>
              </a:lnSpc>
              <a:spcBef>
                <a:spcPts val="600"/>
              </a:spcBef>
              <a:spcAft>
                <a:spcPts val="600"/>
              </a:spcAft>
            </a:pPr>
            <a:r>
              <a:rPr lang="pt-BR" dirty="0" smtClean="0">
                <a:latin typeface="Arial" panose="020B0604020202020204" pitchFamily="34" charset="0"/>
                <a:ea typeface="Times New Roman" panose="02020603050405020304" pitchFamily="18" charset="0"/>
                <a:cs typeface="Times New Roman" panose="02020603050405020304" pitchFamily="18" charset="0"/>
              </a:rPr>
              <a:t>Dando </a:t>
            </a:r>
            <a:r>
              <a:rPr lang="pt-BR" dirty="0">
                <a:latin typeface="Arial" panose="020B0604020202020204" pitchFamily="34" charset="0"/>
                <a:ea typeface="Times New Roman" panose="02020603050405020304" pitchFamily="18" charset="0"/>
                <a:cs typeface="Times New Roman" panose="02020603050405020304" pitchFamily="18" charset="0"/>
              </a:rPr>
              <a:t>prosseguimento às discussões, em </a:t>
            </a:r>
            <a:r>
              <a:rPr lang="pt-BR" b="1" dirty="0">
                <a:latin typeface="Arial" panose="020B0604020202020204" pitchFamily="34" charset="0"/>
                <a:ea typeface="Times New Roman" panose="02020603050405020304" pitchFamily="18" charset="0"/>
                <a:cs typeface="Times New Roman" panose="02020603050405020304" pitchFamily="18" charset="0"/>
              </a:rPr>
              <a:t>25 de fevereiro</a:t>
            </a:r>
            <a:r>
              <a:rPr lang="pt-BR" dirty="0">
                <a:latin typeface="Arial" panose="020B0604020202020204" pitchFamily="34" charset="0"/>
                <a:ea typeface="Times New Roman" panose="02020603050405020304" pitchFamily="18" charset="0"/>
                <a:cs typeface="Times New Roman" panose="02020603050405020304" pitchFamily="18" charset="0"/>
              </a:rPr>
              <a:t>, foi realizada uma reunião presencial de alinhamento sobre o traçado da Alça Oeste, conforme registro apresentado nas imagens seguintes</a:t>
            </a:r>
            <a:r>
              <a:rPr lang="pt-BR" dirty="0" smtClean="0">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pt-BR" dirty="0" smtClean="0">
                <a:latin typeface="Arial" panose="020B0604020202020204" pitchFamily="34" charset="0"/>
                <a:ea typeface="Times New Roman" panose="02020603050405020304" pitchFamily="18" charset="0"/>
                <a:cs typeface="Times New Roman" panose="02020603050405020304" pitchFamily="18" charset="0"/>
              </a:rPr>
              <a:t>Presentes: Vittorio </a:t>
            </a:r>
            <a:r>
              <a:rPr lang="pt-BR" dirty="0" err="1" smtClean="0">
                <a:latin typeface="Arial" panose="020B0604020202020204" pitchFamily="34" charset="0"/>
                <a:ea typeface="Times New Roman" panose="02020603050405020304" pitchFamily="18" charset="0"/>
                <a:cs typeface="Times New Roman" panose="02020603050405020304" pitchFamily="18" charset="0"/>
              </a:rPr>
              <a:t>Medioli</a:t>
            </a:r>
            <a:r>
              <a:rPr lang="pt-BR" dirty="0" smtClean="0">
                <a:latin typeface="Arial" panose="020B0604020202020204" pitchFamily="34" charset="0"/>
                <a:ea typeface="Times New Roman" panose="02020603050405020304" pitchFamily="18" charset="0"/>
                <a:cs typeface="Times New Roman" panose="02020603050405020304" pitchFamily="18" charset="0"/>
              </a:rPr>
              <a:t>, Otto Levy, Fernando </a:t>
            </a:r>
            <a:r>
              <a:rPr lang="pt-BR" dirty="0" err="1" smtClean="0">
                <a:latin typeface="Arial" panose="020B0604020202020204" pitchFamily="34" charset="0"/>
                <a:ea typeface="Times New Roman" panose="02020603050405020304" pitchFamily="18" charset="0"/>
                <a:cs typeface="Times New Roman" panose="02020603050405020304" pitchFamily="18" charset="0"/>
              </a:rPr>
              <a:t>Marcato</a:t>
            </a:r>
            <a:r>
              <a:rPr lang="pt-BR" dirty="0" smtClean="0">
                <a:latin typeface="Arial" panose="020B0604020202020204" pitchFamily="34" charset="0"/>
                <a:ea typeface="Times New Roman" panose="02020603050405020304" pitchFamily="18" charset="0"/>
                <a:cs typeface="Times New Roman" panose="02020603050405020304" pitchFamily="18" charset="0"/>
              </a:rPr>
              <a:t>  e equipes técnicas</a:t>
            </a:r>
            <a:endParaRPr lang="pt-BR"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4510" y="1091421"/>
            <a:ext cx="6774584" cy="4921453"/>
          </a:xfrm>
          <a:prstGeom prst="rect">
            <a:avLst/>
          </a:prstGeom>
          <a:noFill/>
          <a:ln>
            <a:noFill/>
          </a:ln>
        </p:spPr>
      </p:pic>
    </p:spTree>
    <p:extLst>
      <p:ext uri="{BB962C8B-B14F-4D97-AF65-F5344CB8AC3E}">
        <p14:creationId xmlns:p14="http://schemas.microsoft.com/office/powerpoint/2010/main" val="405491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1">
            <a:extLst>
              <a:ext uri="{FF2B5EF4-FFF2-40B4-BE49-F238E27FC236}">
                <a16:creationId xmlns:a16="http://schemas.microsoft.com/office/drawing/2014/main" id="{ADD0660E-634E-4D0B-AA1B-A92E973205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03691" y="110838"/>
            <a:ext cx="2108200" cy="731282"/>
          </a:xfrm>
          <a:prstGeom prst="rect">
            <a:avLst/>
          </a:prstGeom>
        </p:spPr>
      </p:pic>
      <p:pic>
        <p:nvPicPr>
          <p:cNvPr id="7" name="Imagem 6"/>
          <p:cNvPicPr>
            <a:picLocks noChangeAspect="1"/>
          </p:cNvPicPr>
          <p:nvPr/>
        </p:nvPicPr>
        <p:blipFill>
          <a:blip r:embed="rId3"/>
          <a:stretch>
            <a:fillRect/>
          </a:stretch>
        </p:blipFill>
        <p:spPr>
          <a:xfrm>
            <a:off x="1091932" y="241466"/>
            <a:ext cx="3436525" cy="6450142"/>
          </a:xfrm>
          <a:prstGeom prst="rect">
            <a:avLst/>
          </a:prstGeom>
        </p:spPr>
      </p:pic>
      <p:sp>
        <p:nvSpPr>
          <p:cNvPr id="12" name="Title 6">
            <a:extLst>
              <a:ext uri="{FF2B5EF4-FFF2-40B4-BE49-F238E27FC236}">
                <a16:creationId xmlns:a16="http://schemas.microsoft.com/office/drawing/2014/main" id="{A510F3A2-1547-49C8-9A10-440D3F6A6722}"/>
              </a:ext>
            </a:extLst>
          </p:cNvPr>
          <p:cNvSpPr txBox="1">
            <a:spLocks/>
          </p:cNvSpPr>
          <p:nvPr/>
        </p:nvSpPr>
        <p:spPr>
          <a:xfrm>
            <a:off x="5181600" y="1407026"/>
            <a:ext cx="6220691" cy="726574"/>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ENVIO DO </a:t>
            </a:r>
            <a:r>
              <a:rPr lang="pt-BR" b="1" u="sng" dirty="0" smtClean="0"/>
              <a:t>PRIMEIRO </a:t>
            </a:r>
            <a:r>
              <a:rPr lang="pt-BR" dirty="0" smtClean="0"/>
              <a:t>TRAÇADO SUGERIDO POR BETIM  EM 1.3.2021</a:t>
            </a:r>
            <a:endParaRPr lang="pt-BR" dirty="0"/>
          </a:p>
        </p:txBody>
      </p:sp>
    </p:spTree>
    <p:extLst>
      <p:ext uri="{BB962C8B-B14F-4D97-AF65-F5344CB8AC3E}">
        <p14:creationId xmlns:p14="http://schemas.microsoft.com/office/powerpoint/2010/main" val="2953792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81927"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Articulação com prefeitura de </a:t>
            </a:r>
            <a:r>
              <a:rPr lang="pt-BR" dirty="0" err="1" smtClean="0"/>
              <a:t>betim</a:t>
            </a:r>
            <a:r>
              <a:rPr lang="pt-BR" dirty="0" smtClean="0"/>
              <a:t> – 17.3.2021</a:t>
            </a:r>
            <a:endParaRPr lang="pt-BR" dirty="0"/>
          </a:p>
        </p:txBody>
      </p:sp>
      <p:sp>
        <p:nvSpPr>
          <p:cNvPr id="2" name="Retângulo 1"/>
          <p:cNvSpPr/>
          <p:nvPr/>
        </p:nvSpPr>
        <p:spPr>
          <a:xfrm>
            <a:off x="210665" y="1568719"/>
            <a:ext cx="4181228" cy="2295115"/>
          </a:xfrm>
          <a:prstGeom prst="rect">
            <a:avLst/>
          </a:prstGeom>
        </p:spPr>
        <p:txBody>
          <a:bodyPr wrap="square">
            <a:spAutoFit/>
          </a:bodyPr>
          <a:lstStyle/>
          <a:p>
            <a:pPr lvl="0" algn="just">
              <a:lnSpc>
                <a:spcPct val="115000"/>
              </a:lnSpc>
              <a:spcBef>
                <a:spcPts val="600"/>
              </a:spcBef>
              <a:spcAft>
                <a:spcPts val="600"/>
              </a:spcAft>
            </a:pPr>
            <a:r>
              <a:rPr lang="pt-BR" altLang="pt-BR" b="1" dirty="0" smtClean="0">
                <a:latin typeface="Arial" panose="020B0604020202020204" pitchFamily="34" charset="0"/>
                <a:ea typeface="Times New Roman" panose="02020603050405020304" pitchFamily="18" charset="0"/>
                <a:cs typeface="Arial" panose="020B0604020202020204" pitchFamily="34" charset="0"/>
              </a:rPr>
              <a:t>17 </a:t>
            </a:r>
            <a:r>
              <a:rPr lang="pt-BR" altLang="pt-BR" b="1" dirty="0">
                <a:latin typeface="Arial" panose="020B0604020202020204" pitchFamily="34" charset="0"/>
                <a:ea typeface="Times New Roman" panose="02020603050405020304" pitchFamily="18" charset="0"/>
                <a:cs typeface="Arial" panose="020B0604020202020204" pitchFamily="34" charset="0"/>
              </a:rPr>
              <a:t>de </a:t>
            </a:r>
            <a:r>
              <a:rPr lang="pt-BR" altLang="pt-BR" b="1" dirty="0" smtClean="0">
                <a:latin typeface="Arial" panose="020B0604020202020204" pitchFamily="34" charset="0"/>
                <a:ea typeface="Times New Roman" panose="02020603050405020304" pitchFamily="18" charset="0"/>
                <a:cs typeface="Arial" panose="020B0604020202020204" pitchFamily="34" charset="0"/>
              </a:rPr>
              <a:t>março de 2021: </a:t>
            </a:r>
            <a:r>
              <a:rPr lang="pt-BR" altLang="pt-BR" dirty="0" smtClean="0">
                <a:latin typeface="Arial" panose="020B0604020202020204" pitchFamily="34" charset="0"/>
                <a:ea typeface="Times New Roman" panose="02020603050405020304" pitchFamily="18" charset="0"/>
                <a:cs typeface="Arial" panose="020B0604020202020204" pitchFamily="34" charset="0"/>
              </a:rPr>
              <a:t>alinhamento </a:t>
            </a:r>
            <a:r>
              <a:rPr lang="pt-BR" altLang="pt-BR" dirty="0">
                <a:latin typeface="Arial" panose="020B0604020202020204" pitchFamily="34" charset="0"/>
                <a:ea typeface="Times New Roman" panose="02020603050405020304" pitchFamily="18" charset="0"/>
                <a:cs typeface="Arial" panose="020B0604020202020204" pitchFamily="34" charset="0"/>
              </a:rPr>
              <a:t>com o Marco Túlio, Secretário de Ordenamento Territorial e Habitação do Município de Betim, em conjunto com a Ecos - Empresa de Construção, Obras, Transportes e Trânsito de Betim. </a:t>
            </a:r>
            <a:endParaRPr lang="pt-BR" altLang="pt-BR" dirty="0" smtClean="0">
              <a:latin typeface="Arial" panose="020B0604020202020204" pitchFamily="34" charset="0"/>
              <a:ea typeface="Times New Roman" panose="02020603050405020304" pitchFamily="18" charset="0"/>
              <a:cs typeface="Arial" panose="020B0604020202020204" pitchFamily="34" charset="0"/>
            </a:endParaRPr>
          </a:p>
        </p:txBody>
      </p:sp>
      <p:sp>
        <p:nvSpPr>
          <p:cNvPr id="9" name="Retângulo 8"/>
          <p:cNvSpPr/>
          <p:nvPr/>
        </p:nvSpPr>
        <p:spPr>
          <a:xfrm>
            <a:off x="4683760" y="5991275"/>
            <a:ext cx="6096000" cy="276999"/>
          </a:xfrm>
          <a:prstGeom prst="rect">
            <a:avLst/>
          </a:prstGeom>
        </p:spPr>
        <p:txBody>
          <a:bodyPr>
            <a:spAutoFit/>
          </a:bodyPr>
          <a:lstStyle/>
          <a:p>
            <a:r>
              <a:rPr lang="pt-BR" sz="1200" dirty="0">
                <a:latin typeface="Arial" panose="020B0604020202020204" pitchFamily="34" charset="0"/>
                <a:ea typeface="Times New Roman" panose="02020603050405020304" pitchFamily="18" charset="0"/>
                <a:cs typeface="Times New Roman" panose="02020603050405020304" pitchFamily="18" charset="0"/>
              </a:rPr>
              <a:t>ALTERNATIVA DE TRAÇADO BETIM</a:t>
            </a:r>
            <a:endParaRPr lang="pt-BR" sz="1200" dirty="0"/>
          </a:p>
        </p:txBody>
      </p:sp>
      <p:pic>
        <p:nvPicPr>
          <p:cNvPr id="14"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4683760" y="1153082"/>
            <a:ext cx="7508240" cy="4804356"/>
          </a:xfrm>
          <a:prstGeom prst="rect">
            <a:avLst/>
          </a:prstGeom>
          <a:noFill/>
          <a:ln>
            <a:noFill/>
          </a:ln>
        </p:spPr>
      </p:pic>
    </p:spTree>
    <p:extLst>
      <p:ext uri="{BB962C8B-B14F-4D97-AF65-F5344CB8AC3E}">
        <p14:creationId xmlns:p14="http://schemas.microsoft.com/office/powerpoint/2010/main" val="403260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82951"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Articulação com prefeitura de </a:t>
            </a:r>
            <a:r>
              <a:rPr lang="pt-BR" dirty="0" err="1" smtClean="0"/>
              <a:t>betim</a:t>
            </a:r>
            <a:r>
              <a:rPr lang="pt-BR" dirty="0" smtClean="0"/>
              <a:t> – 29.3.2021</a:t>
            </a:r>
            <a:endParaRPr lang="pt-BR" dirty="0"/>
          </a:p>
        </p:txBody>
      </p:sp>
      <p:sp>
        <p:nvSpPr>
          <p:cNvPr id="2" name="Retângulo 1"/>
          <p:cNvSpPr/>
          <p:nvPr/>
        </p:nvSpPr>
        <p:spPr>
          <a:xfrm>
            <a:off x="307646" y="1153082"/>
            <a:ext cx="2684936" cy="4493538"/>
          </a:xfrm>
          <a:prstGeom prst="rect">
            <a:avLst/>
          </a:prstGeom>
        </p:spPr>
        <p:txBody>
          <a:bodyPr wrap="square">
            <a:spAutoFit/>
          </a:bodyPr>
          <a:lstStyle/>
          <a:p>
            <a:pPr lvl="0" algn="just">
              <a:lnSpc>
                <a:spcPct val="115000"/>
              </a:lnSpc>
              <a:spcBef>
                <a:spcPts val="600"/>
              </a:spcBef>
              <a:spcAft>
                <a:spcPts val="600"/>
              </a:spcAft>
            </a:pPr>
            <a:r>
              <a:rPr lang="pt-BR" altLang="pt-BR" sz="1600" b="1" dirty="0" smtClean="0">
                <a:latin typeface="Arial" panose="020B0604020202020204" pitchFamily="34" charset="0"/>
                <a:ea typeface="Times New Roman" panose="02020603050405020304" pitchFamily="18" charset="0"/>
                <a:cs typeface="Arial" panose="020B0604020202020204" pitchFamily="34" charset="0"/>
              </a:rPr>
              <a:t>29 </a:t>
            </a:r>
            <a:r>
              <a:rPr lang="pt-BR" altLang="pt-BR" sz="1600" b="1" dirty="0">
                <a:latin typeface="Arial" panose="020B0604020202020204" pitchFamily="34" charset="0"/>
                <a:ea typeface="Times New Roman" panose="02020603050405020304" pitchFamily="18" charset="0"/>
                <a:cs typeface="Arial" panose="020B0604020202020204" pitchFamily="34" charset="0"/>
              </a:rPr>
              <a:t>de março de </a:t>
            </a:r>
            <a:r>
              <a:rPr lang="pt-BR" altLang="pt-BR" sz="1600" b="1" dirty="0" smtClean="0">
                <a:latin typeface="Arial" panose="020B0604020202020204" pitchFamily="34" charset="0"/>
                <a:ea typeface="Times New Roman" panose="02020603050405020304" pitchFamily="18" charset="0"/>
                <a:cs typeface="Arial" panose="020B0604020202020204" pitchFamily="34" charset="0"/>
              </a:rPr>
              <a:t>2021</a:t>
            </a:r>
            <a:r>
              <a:rPr lang="pt-BR" altLang="pt-BR" sz="1600" dirty="0" smtClean="0">
                <a:latin typeface="Arial" panose="020B0604020202020204" pitchFamily="34" charset="0"/>
                <a:ea typeface="Times New Roman" panose="02020603050405020304" pitchFamily="18" charset="0"/>
                <a:cs typeface="Arial" panose="020B0604020202020204" pitchFamily="34" charset="0"/>
              </a:rPr>
              <a:t>: </a:t>
            </a:r>
            <a:r>
              <a:rPr lang="pt-BR" altLang="pt-BR" sz="1600" dirty="0">
                <a:latin typeface="Arial" panose="020B0604020202020204" pitchFamily="34" charset="0"/>
                <a:ea typeface="Times New Roman" panose="02020603050405020304" pitchFamily="18" charset="0"/>
                <a:cs typeface="Arial" panose="020B0604020202020204" pitchFamily="34" charset="0"/>
              </a:rPr>
              <a:t>nova reunião virtual de alinhamento sobre o impacto ambiental do traçado </a:t>
            </a:r>
            <a:r>
              <a:rPr lang="pt-BR" altLang="pt-BR" sz="1600" dirty="0" smtClean="0">
                <a:latin typeface="Arial" panose="020B0604020202020204" pitchFamily="34" charset="0"/>
                <a:ea typeface="Times New Roman" panose="02020603050405020304" pitchFamily="18" charset="0"/>
                <a:cs typeface="Arial" panose="020B0604020202020204" pitchFamily="34" charset="0"/>
              </a:rPr>
              <a:t>proposto. </a:t>
            </a:r>
          </a:p>
          <a:p>
            <a:pPr lvl="0" algn="just">
              <a:lnSpc>
                <a:spcPct val="115000"/>
              </a:lnSpc>
              <a:spcBef>
                <a:spcPts val="600"/>
              </a:spcBef>
              <a:spcAft>
                <a:spcPts val="600"/>
              </a:spcAft>
            </a:pPr>
            <a:r>
              <a:rPr lang="pt-BR" altLang="pt-BR" sz="1600" dirty="0" smtClean="0">
                <a:latin typeface="Arial" panose="020B0604020202020204" pitchFamily="34" charset="0"/>
                <a:ea typeface="Times New Roman" panose="02020603050405020304" pitchFamily="18" charset="0"/>
                <a:cs typeface="Arial" panose="020B0604020202020204" pitchFamily="34" charset="0"/>
              </a:rPr>
              <a:t>Após </a:t>
            </a:r>
            <a:r>
              <a:rPr lang="pt-BR" altLang="pt-BR" sz="1600" dirty="0">
                <a:latin typeface="Arial" panose="020B0604020202020204" pitchFamily="34" charset="0"/>
                <a:ea typeface="Times New Roman" panose="02020603050405020304" pitchFamily="18" charset="0"/>
                <a:cs typeface="Arial" panose="020B0604020202020204" pitchFamily="34" charset="0"/>
              </a:rPr>
              <a:t>estudos preliminares, foram discutidos </a:t>
            </a:r>
            <a:r>
              <a:rPr lang="pt-BR" altLang="pt-BR" sz="1600" dirty="0" smtClean="0">
                <a:latin typeface="Arial" panose="020B0604020202020204" pitchFamily="34" charset="0"/>
                <a:ea typeface="Times New Roman" panose="02020603050405020304" pitchFamily="18" charset="0"/>
                <a:cs typeface="Arial" panose="020B0604020202020204" pitchFamily="34" charset="0"/>
              </a:rPr>
              <a:t>desafios </a:t>
            </a:r>
            <a:r>
              <a:rPr lang="pt-BR" altLang="pt-BR" sz="1600" dirty="0">
                <a:latin typeface="Arial" panose="020B0604020202020204" pitchFamily="34" charset="0"/>
                <a:ea typeface="Times New Roman" panose="02020603050405020304" pitchFamily="18" charset="0"/>
                <a:cs typeface="Arial" panose="020B0604020202020204" pitchFamily="34" charset="0"/>
              </a:rPr>
              <a:t>ambientais do traçado de Betim, especialmente na região de </a:t>
            </a:r>
            <a:r>
              <a:rPr lang="pt-BR" altLang="pt-BR" sz="1600" b="1" dirty="0">
                <a:latin typeface="Arial" panose="020B0604020202020204" pitchFamily="34" charset="0"/>
                <a:ea typeface="Times New Roman" panose="02020603050405020304" pitchFamily="18" charset="0"/>
                <a:cs typeface="Arial" panose="020B0604020202020204" pitchFamily="34" charset="0"/>
              </a:rPr>
              <a:t>Vargem das Flores</a:t>
            </a:r>
            <a:r>
              <a:rPr lang="pt-BR" altLang="pt-BR" sz="1600" dirty="0">
                <a:latin typeface="Arial" panose="020B0604020202020204" pitchFamily="34" charset="0"/>
                <a:ea typeface="Times New Roman" panose="02020603050405020304" pitchFamily="18" charset="0"/>
                <a:cs typeface="Arial" panose="020B0604020202020204" pitchFamily="34" charset="0"/>
              </a:rPr>
              <a:t>. A alternativa proposta pelo município também é divergente da política a ser adotada por Contagem para a região. </a:t>
            </a:r>
            <a:endParaRPr lang="pt-BR" sz="16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tângulo 8"/>
          <p:cNvSpPr/>
          <p:nvPr/>
        </p:nvSpPr>
        <p:spPr>
          <a:xfrm>
            <a:off x="3396613" y="5160143"/>
            <a:ext cx="6096000" cy="276999"/>
          </a:xfrm>
          <a:prstGeom prst="rect">
            <a:avLst/>
          </a:prstGeom>
        </p:spPr>
        <p:txBody>
          <a:bodyPr>
            <a:spAutoFit/>
          </a:bodyPr>
          <a:lstStyle/>
          <a:p>
            <a:r>
              <a:rPr lang="pt-BR" sz="1200" dirty="0">
                <a:latin typeface="Arial" panose="020B0604020202020204" pitchFamily="34" charset="0"/>
                <a:ea typeface="Times New Roman" panose="02020603050405020304" pitchFamily="18" charset="0"/>
                <a:cs typeface="Times New Roman" panose="02020603050405020304" pitchFamily="18" charset="0"/>
              </a:rPr>
              <a:t>DISCUSSÃO TRAÇADO BETIM - 29/03/21</a:t>
            </a:r>
            <a:endParaRPr lang="pt-BR" sz="1200" dirty="0"/>
          </a:p>
        </p:txBody>
      </p:sp>
      <p:pic>
        <p:nvPicPr>
          <p:cNvPr id="10" name="Picture 27"/>
          <p:cNvPicPr/>
          <p:nvPr/>
        </p:nvPicPr>
        <p:blipFill rotWithShape="1">
          <a:blip r:embed="rId9">
            <a:extLst>
              <a:ext uri="{28A0092B-C50C-407E-A947-70E740481C1C}">
                <a14:useLocalDpi xmlns:a14="http://schemas.microsoft.com/office/drawing/2010/main" val="0"/>
              </a:ext>
            </a:extLst>
          </a:blip>
          <a:srcRect t="5465" b="13953"/>
          <a:stretch/>
        </p:blipFill>
        <p:spPr bwMode="auto">
          <a:xfrm>
            <a:off x="3396613" y="1153082"/>
            <a:ext cx="8670695" cy="39315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122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ext uri="{D42A27DB-BD31-4B8C-83A1-F6EECF244321}">
                <p14:modId xmlns:p14="http://schemas.microsoft.com/office/powerpoint/2010/main" val="1954618394"/>
              </p:ex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31787"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a:t>CRONOGRAMA </a:t>
            </a:r>
            <a:r>
              <a:rPr lang="pt-BR" dirty="0" smtClean="0"/>
              <a:t>geral DO </a:t>
            </a:r>
            <a:r>
              <a:rPr lang="pt-BR" dirty="0"/>
              <a:t>PROJETO</a:t>
            </a:r>
          </a:p>
        </p:txBody>
      </p:sp>
      <p:sp>
        <p:nvSpPr>
          <p:cNvPr id="63" name="CaixaDeTexto 14">
            <a:extLst>
              <a:ext uri="{FF2B5EF4-FFF2-40B4-BE49-F238E27FC236}">
                <a16:creationId xmlns:a16="http://schemas.microsoft.com/office/drawing/2014/main" id="{71CF9411-9683-4978-9797-6D1EDB7BCC30}"/>
              </a:ext>
            </a:extLst>
          </p:cNvPr>
          <p:cNvSpPr txBox="1"/>
          <p:nvPr/>
        </p:nvSpPr>
        <p:spPr>
          <a:xfrm>
            <a:off x="1529758" y="3883304"/>
            <a:ext cx="1627729" cy="646331"/>
          </a:xfrm>
          <a:prstGeom prst="rect">
            <a:avLst/>
          </a:prstGeom>
          <a:noFill/>
        </p:spPr>
        <p:txBody>
          <a:bodyPr wrap="square" rtlCol="0">
            <a:spAutoFit/>
          </a:bodyPr>
          <a:lstStyle/>
          <a:p>
            <a:pPr algn="ctr"/>
            <a:r>
              <a:rPr lang="pt-BR" b="1" dirty="0">
                <a:solidFill>
                  <a:srgbClr val="910A00"/>
                </a:solidFill>
                <a:latin typeface="Times New Roman" panose="02020603050405020304" pitchFamily="18" charset="0"/>
                <a:cs typeface="Times New Roman" panose="02020603050405020304" pitchFamily="18" charset="0"/>
              </a:rPr>
              <a:t>Fevereiro</a:t>
            </a:r>
          </a:p>
          <a:p>
            <a:pPr algn="ctr"/>
            <a:r>
              <a:rPr lang="pt-BR" b="1" dirty="0">
                <a:solidFill>
                  <a:srgbClr val="910A00"/>
                </a:solidFill>
                <a:latin typeface="Times New Roman" panose="02020603050405020304" pitchFamily="18" charset="0"/>
                <a:cs typeface="Times New Roman" panose="02020603050405020304" pitchFamily="18" charset="0"/>
              </a:rPr>
              <a:t>2020</a:t>
            </a:r>
          </a:p>
        </p:txBody>
      </p:sp>
      <p:sp>
        <p:nvSpPr>
          <p:cNvPr id="64" name="CaixaDeTexto 19">
            <a:extLst>
              <a:ext uri="{FF2B5EF4-FFF2-40B4-BE49-F238E27FC236}">
                <a16:creationId xmlns:a16="http://schemas.microsoft.com/office/drawing/2014/main" id="{7F192DE4-2042-401C-9DBC-60239DE61819}"/>
              </a:ext>
            </a:extLst>
          </p:cNvPr>
          <p:cNvSpPr txBox="1"/>
          <p:nvPr/>
        </p:nvSpPr>
        <p:spPr>
          <a:xfrm>
            <a:off x="1477237" y="5061547"/>
            <a:ext cx="1751416" cy="646331"/>
          </a:xfrm>
          <a:prstGeom prst="rect">
            <a:avLst/>
          </a:prstGeom>
          <a:noFill/>
        </p:spPr>
        <p:txBody>
          <a:bodyPr wrap="square" rtlCol="0">
            <a:spAutoFit/>
          </a:bodyPr>
          <a:lstStyle>
            <a:defPPr>
              <a:defRPr lang="pt-BR"/>
            </a:defPPr>
            <a:lvl1pPr>
              <a:defRPr sz="2400" b="1">
                <a:solidFill>
                  <a:schemeClr val="tx1">
                    <a:lumMod val="65000"/>
                    <a:lumOff val="35000"/>
                  </a:schemeClr>
                </a:solidFill>
              </a:defRPr>
            </a:lvl1pPr>
          </a:lstStyle>
          <a:p>
            <a:pPr algn="ctr"/>
            <a:r>
              <a:rPr lang="pt-BR" sz="1800">
                <a:solidFill>
                  <a:srgbClr val="910A00"/>
                </a:solidFill>
                <a:latin typeface="Times New Roman" panose="02020603050405020304" pitchFamily="18" charset="0"/>
                <a:cs typeface="Times New Roman" panose="02020603050405020304" pitchFamily="18" charset="0"/>
              </a:rPr>
              <a:t>Início do</a:t>
            </a:r>
          </a:p>
          <a:p>
            <a:pPr algn="ctr"/>
            <a:r>
              <a:rPr lang="pt-BR" sz="1800">
                <a:solidFill>
                  <a:srgbClr val="910A00"/>
                </a:solidFill>
                <a:latin typeface="Times New Roman" panose="02020603050405020304" pitchFamily="18" charset="0"/>
                <a:cs typeface="Times New Roman" panose="02020603050405020304" pitchFamily="18" charset="0"/>
              </a:rPr>
              <a:t>Projeto</a:t>
            </a:r>
          </a:p>
        </p:txBody>
      </p:sp>
      <p:sp>
        <p:nvSpPr>
          <p:cNvPr id="73" name="CaixaDeTexto 21">
            <a:extLst>
              <a:ext uri="{FF2B5EF4-FFF2-40B4-BE49-F238E27FC236}">
                <a16:creationId xmlns:a16="http://schemas.microsoft.com/office/drawing/2014/main" id="{C2BE9338-7571-480F-81BE-D6C3BED429AD}"/>
              </a:ext>
            </a:extLst>
          </p:cNvPr>
          <p:cNvSpPr txBox="1"/>
          <p:nvPr/>
        </p:nvSpPr>
        <p:spPr>
          <a:xfrm>
            <a:off x="10429630" y="5053490"/>
            <a:ext cx="2009000" cy="923330"/>
          </a:xfrm>
          <a:prstGeom prst="rect">
            <a:avLst/>
          </a:prstGeom>
          <a:noFill/>
          <a:ln>
            <a:noFill/>
          </a:ln>
        </p:spPr>
        <p:txBody>
          <a:bodyPr wrap="square" rtlCol="0">
            <a:spAutoFit/>
          </a:bodyPr>
          <a:lstStyle>
            <a:defPPr>
              <a:defRPr lang="pt-BR"/>
            </a:defPPr>
            <a:lvl1pPr>
              <a:defRPr sz="2400" b="1">
                <a:solidFill>
                  <a:schemeClr val="tx1">
                    <a:lumMod val="65000"/>
                    <a:lumOff val="35000"/>
                  </a:schemeClr>
                </a:solidFill>
              </a:defRPr>
            </a:lvl1pPr>
          </a:lstStyle>
          <a:p>
            <a:pPr algn="ctr"/>
            <a:r>
              <a:rPr lang="pt-BR" sz="1800" dirty="0">
                <a:solidFill>
                  <a:schemeClr val="tx1">
                    <a:lumMod val="50000"/>
                    <a:lumOff val="50000"/>
                  </a:schemeClr>
                </a:solidFill>
                <a:latin typeface="Times New Roman" panose="02020603050405020304" pitchFamily="18" charset="0"/>
                <a:cs typeface="Times New Roman" panose="02020603050405020304" pitchFamily="18" charset="0"/>
              </a:rPr>
              <a:t>Leilão e Assinatura </a:t>
            </a:r>
          </a:p>
          <a:p>
            <a:pPr algn="ctr"/>
            <a:r>
              <a:rPr lang="pt-BR" sz="1800" dirty="0">
                <a:solidFill>
                  <a:schemeClr val="tx1">
                    <a:lumMod val="50000"/>
                    <a:lumOff val="50000"/>
                  </a:schemeClr>
                </a:solidFill>
                <a:latin typeface="Times New Roman" panose="02020603050405020304" pitchFamily="18" charset="0"/>
                <a:cs typeface="Times New Roman" panose="02020603050405020304" pitchFamily="18" charset="0"/>
              </a:rPr>
              <a:t>do Contrato</a:t>
            </a:r>
          </a:p>
        </p:txBody>
      </p:sp>
      <p:sp>
        <p:nvSpPr>
          <p:cNvPr id="74" name="CaixaDeTexto 24">
            <a:extLst>
              <a:ext uri="{FF2B5EF4-FFF2-40B4-BE49-F238E27FC236}">
                <a16:creationId xmlns:a16="http://schemas.microsoft.com/office/drawing/2014/main" id="{2039E825-41C8-4904-B89E-09E720D9A3DD}"/>
              </a:ext>
            </a:extLst>
          </p:cNvPr>
          <p:cNvSpPr txBox="1"/>
          <p:nvPr/>
        </p:nvSpPr>
        <p:spPr>
          <a:xfrm>
            <a:off x="2836916" y="5061547"/>
            <a:ext cx="2820673" cy="646331"/>
          </a:xfrm>
          <a:prstGeom prst="rect">
            <a:avLst/>
          </a:prstGeom>
          <a:noFill/>
        </p:spPr>
        <p:txBody>
          <a:bodyPr wrap="square" rtlCol="0">
            <a:spAutoFit/>
          </a:bodyPr>
          <a:lstStyle>
            <a:defPPr>
              <a:defRPr lang="pt-BR"/>
            </a:defPPr>
            <a:lvl1pPr algn="ctr">
              <a:defRPr b="1">
                <a:solidFill>
                  <a:srgbClr val="910A00"/>
                </a:solidFill>
                <a:latin typeface="+mj-lt"/>
                <a:cs typeface="Arial" panose="020B0604020202020204" pitchFamily="34" charset="0"/>
              </a:defRPr>
            </a:lvl1pPr>
          </a:lstStyle>
          <a:p>
            <a:r>
              <a:rPr lang="pt-BR" dirty="0">
                <a:latin typeface="Times New Roman" panose="02020603050405020304" pitchFamily="18" charset="0"/>
                <a:cs typeface="Times New Roman" panose="02020603050405020304" pitchFamily="18" charset="0"/>
              </a:rPr>
              <a:t>Conclusão</a:t>
            </a:r>
          </a:p>
          <a:p>
            <a:r>
              <a:rPr lang="pt-BR" dirty="0">
                <a:latin typeface="Times New Roman" panose="02020603050405020304" pitchFamily="18" charset="0"/>
                <a:cs typeface="Times New Roman" panose="02020603050405020304" pitchFamily="18" charset="0"/>
              </a:rPr>
              <a:t>da Modelagem</a:t>
            </a:r>
          </a:p>
        </p:txBody>
      </p:sp>
      <p:sp>
        <p:nvSpPr>
          <p:cNvPr id="76" name="Retângulo 3">
            <a:extLst>
              <a:ext uri="{FF2B5EF4-FFF2-40B4-BE49-F238E27FC236}">
                <a16:creationId xmlns:a16="http://schemas.microsoft.com/office/drawing/2014/main" id="{2AD88287-9226-422C-AF7E-1CE760BD4F60}"/>
              </a:ext>
            </a:extLst>
          </p:cNvPr>
          <p:cNvSpPr/>
          <p:nvPr/>
        </p:nvSpPr>
        <p:spPr>
          <a:xfrm>
            <a:off x="900545" y="4666505"/>
            <a:ext cx="10652426" cy="94344"/>
          </a:xfrm>
          <a:prstGeom prst="rect">
            <a:avLst/>
          </a:prstGeom>
          <a:gradFill>
            <a:gsLst>
              <a:gs pos="0">
                <a:srgbClr val="910A00"/>
              </a:gs>
              <a:gs pos="85000">
                <a:schemeClr val="bg1">
                  <a:lumMod val="75000"/>
                </a:schemeClr>
              </a:gs>
              <a:gs pos="66000">
                <a:srgbClr val="910A00"/>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pic>
        <p:nvPicPr>
          <p:cNvPr id="84" name="Imagem 34" descr="Fundo preto com letras brancas&#10;&#10;Descrição gerada automaticamente">
            <a:extLst>
              <a:ext uri="{FF2B5EF4-FFF2-40B4-BE49-F238E27FC236}">
                <a16:creationId xmlns:a16="http://schemas.microsoft.com/office/drawing/2014/main" id="{5F53A28A-9E7C-42F1-8124-1892C11EA051}"/>
              </a:ext>
            </a:extLst>
          </p:cNvPr>
          <p:cNvPicPr>
            <a:picLocks noChangeAspect="1"/>
          </p:cNvPicPr>
          <p:nvPr/>
        </p:nvPicPr>
        <p:blipFill>
          <a:blip r:embed="rId9"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462945" y="4171840"/>
            <a:ext cx="471479" cy="460847"/>
          </a:xfrm>
          <a:prstGeom prst="rect">
            <a:avLst/>
          </a:prstGeom>
        </p:spPr>
      </p:pic>
      <p:sp>
        <p:nvSpPr>
          <p:cNvPr id="85" name="Title 8">
            <a:extLst>
              <a:ext uri="{FF2B5EF4-FFF2-40B4-BE49-F238E27FC236}">
                <a16:creationId xmlns:a16="http://schemas.microsoft.com/office/drawing/2014/main" id="{3149ECCF-4323-4A47-84D5-19362F2D612F}"/>
              </a:ext>
            </a:extLst>
          </p:cNvPr>
          <p:cNvSpPr txBox="1">
            <a:spLocks/>
          </p:cNvSpPr>
          <p:nvPr/>
        </p:nvSpPr>
        <p:spPr>
          <a:xfrm>
            <a:off x="9006845" y="3799475"/>
            <a:ext cx="1360127"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b="1">
                <a:solidFill>
                  <a:srgbClr val="9D0000"/>
                </a:solidFill>
                <a:latin typeface="Times New Roman" panose="02020603050405020304" pitchFamily="18" charset="0"/>
                <a:cs typeface="Times New Roman" panose="02020603050405020304" pitchFamily="18" charset="0"/>
              </a:rPr>
              <a:t>ESTAMOS </a:t>
            </a:r>
            <a:br>
              <a:rPr lang="pt-BR" sz="1200" b="1">
                <a:solidFill>
                  <a:srgbClr val="9D0000"/>
                </a:solidFill>
                <a:latin typeface="Times New Roman" panose="02020603050405020304" pitchFamily="18" charset="0"/>
                <a:cs typeface="Times New Roman" panose="02020603050405020304" pitchFamily="18" charset="0"/>
              </a:rPr>
            </a:br>
            <a:r>
              <a:rPr lang="pt-BR" sz="1200" b="1">
                <a:solidFill>
                  <a:srgbClr val="9D0000"/>
                </a:solidFill>
                <a:latin typeface="Times New Roman" panose="02020603050405020304" pitchFamily="18" charset="0"/>
                <a:cs typeface="Times New Roman" panose="02020603050405020304" pitchFamily="18" charset="0"/>
              </a:rPr>
              <a:t>AQUI</a:t>
            </a:r>
          </a:p>
        </p:txBody>
      </p:sp>
      <p:sp>
        <p:nvSpPr>
          <p:cNvPr id="86" name="Elipse 35">
            <a:extLst>
              <a:ext uri="{FF2B5EF4-FFF2-40B4-BE49-F238E27FC236}">
                <a16:creationId xmlns:a16="http://schemas.microsoft.com/office/drawing/2014/main" id="{E6E398BB-5796-4B75-B202-383D45CE33F1}"/>
              </a:ext>
            </a:extLst>
          </p:cNvPr>
          <p:cNvSpPr/>
          <p:nvPr/>
        </p:nvSpPr>
        <p:spPr>
          <a:xfrm>
            <a:off x="2255731" y="4603783"/>
            <a:ext cx="216000" cy="216000"/>
          </a:xfrm>
          <a:prstGeom prst="ellipse">
            <a:avLst/>
          </a:prstGeom>
          <a:solidFill>
            <a:srgbClr val="910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sp>
        <p:nvSpPr>
          <p:cNvPr id="87" name="Elipse 65">
            <a:extLst>
              <a:ext uri="{FF2B5EF4-FFF2-40B4-BE49-F238E27FC236}">
                <a16:creationId xmlns:a16="http://schemas.microsoft.com/office/drawing/2014/main" id="{289E70BA-F841-42BA-8CC0-37C3B438BF04}"/>
              </a:ext>
            </a:extLst>
          </p:cNvPr>
          <p:cNvSpPr/>
          <p:nvPr/>
        </p:nvSpPr>
        <p:spPr>
          <a:xfrm>
            <a:off x="4139254" y="4603783"/>
            <a:ext cx="216000" cy="216000"/>
          </a:xfrm>
          <a:prstGeom prst="ellipse">
            <a:avLst/>
          </a:prstGeom>
          <a:solidFill>
            <a:srgbClr val="910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sp>
        <p:nvSpPr>
          <p:cNvPr id="90" name="Elipse 68">
            <a:extLst>
              <a:ext uri="{FF2B5EF4-FFF2-40B4-BE49-F238E27FC236}">
                <a16:creationId xmlns:a16="http://schemas.microsoft.com/office/drawing/2014/main" id="{C3A5C0BD-6165-474D-9FF5-0A7C7A4F1F9C}"/>
              </a:ext>
            </a:extLst>
          </p:cNvPr>
          <p:cNvSpPr/>
          <p:nvPr/>
        </p:nvSpPr>
        <p:spPr>
          <a:xfrm>
            <a:off x="11434130" y="4603473"/>
            <a:ext cx="216000" cy="216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pic>
        <p:nvPicPr>
          <p:cNvPr id="94" name="Imagem 34" descr="Fundo preto com letras brancas&#10;&#10;Descrição gerada automaticamente">
            <a:extLst>
              <a:ext uri="{FF2B5EF4-FFF2-40B4-BE49-F238E27FC236}">
                <a16:creationId xmlns:a16="http://schemas.microsoft.com/office/drawing/2014/main" id="{80C9E2A5-8651-4BEC-AC6F-D54CD782F6EB}"/>
              </a:ext>
            </a:extLst>
          </p:cNvPr>
          <p:cNvPicPr>
            <a:picLocks noChangeAspect="1"/>
          </p:cNvPicPr>
          <p:nvPr/>
        </p:nvPicPr>
        <p:blipFill>
          <a:blip r:embed="rId9"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03274" y="4138022"/>
            <a:ext cx="471479" cy="460847"/>
          </a:xfrm>
          <a:prstGeom prst="rect">
            <a:avLst/>
          </a:prstGeom>
        </p:spPr>
      </p:pic>
      <p:sp>
        <p:nvSpPr>
          <p:cNvPr id="95" name="Title 8">
            <a:extLst>
              <a:ext uri="{FF2B5EF4-FFF2-40B4-BE49-F238E27FC236}">
                <a16:creationId xmlns:a16="http://schemas.microsoft.com/office/drawing/2014/main" id="{FCF3377B-4D03-4717-BA58-20067A24E5A5}"/>
              </a:ext>
            </a:extLst>
          </p:cNvPr>
          <p:cNvSpPr txBox="1">
            <a:spLocks/>
          </p:cNvSpPr>
          <p:nvPr/>
        </p:nvSpPr>
        <p:spPr>
          <a:xfrm>
            <a:off x="4957940" y="3664938"/>
            <a:ext cx="1360127"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a:latin typeface="Times New Roman" panose="02020603050405020304" pitchFamily="18" charset="0"/>
                <a:cs typeface="Times New Roman" panose="02020603050405020304" pitchFamily="18" charset="0"/>
              </a:rPr>
              <a:t>Reuniões com TCE, MP e Municípios</a:t>
            </a:r>
          </a:p>
        </p:txBody>
      </p:sp>
      <p:sp>
        <p:nvSpPr>
          <p:cNvPr id="96" name="Retângulo 30">
            <a:extLst>
              <a:ext uri="{FF2B5EF4-FFF2-40B4-BE49-F238E27FC236}">
                <a16:creationId xmlns:a16="http://schemas.microsoft.com/office/drawing/2014/main" id="{17E9FF1D-3A94-43D4-92EF-0B32802545E9}"/>
              </a:ext>
            </a:extLst>
          </p:cNvPr>
          <p:cNvSpPr/>
          <p:nvPr/>
        </p:nvSpPr>
        <p:spPr>
          <a:xfrm>
            <a:off x="3445909" y="5707878"/>
            <a:ext cx="3300384" cy="1297049"/>
          </a:xfrm>
          <a:prstGeom prst="rect">
            <a:avLst/>
          </a:prstGeom>
        </p:spPr>
        <p:txBody>
          <a:bodyPr wrap="square" anchor="t">
            <a:noAutofit/>
          </a:bodyPr>
          <a:lstStyle/>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de Operação;</a:t>
            </a:r>
            <a:endParaRPr lang="pt-BR" sz="12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Econômico-Financeiros </a:t>
            </a:r>
          </a:p>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sociais;</a:t>
            </a:r>
            <a:endParaRPr lang="pt-BR" sz="12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Ambientais;</a:t>
            </a:r>
            <a:endParaRPr lang="pt-BR" sz="12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pt-BR" sz="1200" b="1" dirty="0">
                <a:latin typeface="Times New Roman" panose="02020603050405020304" pitchFamily="18" charset="0"/>
                <a:cs typeface="Times New Roman" panose="02020603050405020304" pitchFamily="18" charset="0"/>
              </a:rPr>
              <a:t>Municípios Beneficiados.</a:t>
            </a:r>
          </a:p>
        </p:txBody>
      </p:sp>
      <p:sp>
        <p:nvSpPr>
          <p:cNvPr id="102" name="CaixaDeTexto 14">
            <a:extLst>
              <a:ext uri="{FF2B5EF4-FFF2-40B4-BE49-F238E27FC236}">
                <a16:creationId xmlns:a16="http://schemas.microsoft.com/office/drawing/2014/main" id="{889245D0-80BD-422E-A60A-E30AA0629ABF}"/>
              </a:ext>
            </a:extLst>
          </p:cNvPr>
          <p:cNvSpPr txBox="1"/>
          <p:nvPr/>
        </p:nvSpPr>
        <p:spPr>
          <a:xfrm>
            <a:off x="3433389" y="3883304"/>
            <a:ext cx="1627729" cy="646331"/>
          </a:xfrm>
          <a:prstGeom prst="rect">
            <a:avLst/>
          </a:prstGeom>
          <a:noFill/>
        </p:spPr>
        <p:txBody>
          <a:bodyPr wrap="square" rtlCol="0">
            <a:spAutoFit/>
          </a:bodyPr>
          <a:lstStyle/>
          <a:p>
            <a:pPr algn="ctr"/>
            <a:r>
              <a:rPr lang="pt-BR" b="1" dirty="0">
                <a:solidFill>
                  <a:srgbClr val="910A00"/>
                </a:solidFill>
                <a:latin typeface="Times New Roman" panose="02020603050405020304" pitchFamily="18" charset="0"/>
                <a:cs typeface="Times New Roman" panose="02020603050405020304" pitchFamily="18" charset="0"/>
              </a:rPr>
              <a:t>Dezembro</a:t>
            </a:r>
          </a:p>
          <a:p>
            <a:pPr algn="ctr"/>
            <a:r>
              <a:rPr lang="pt-BR" b="1" dirty="0">
                <a:solidFill>
                  <a:srgbClr val="910A00"/>
                </a:solidFill>
                <a:latin typeface="Times New Roman" panose="02020603050405020304" pitchFamily="18" charset="0"/>
                <a:cs typeface="Times New Roman" panose="02020603050405020304" pitchFamily="18" charset="0"/>
              </a:rPr>
              <a:t>2020</a:t>
            </a:r>
          </a:p>
        </p:txBody>
      </p:sp>
      <p:pic>
        <p:nvPicPr>
          <p:cNvPr id="107" name="Imagem 34" descr="Fundo preto com letras brancas&#10;&#10;Descrição gerada automaticamente">
            <a:extLst>
              <a:ext uri="{FF2B5EF4-FFF2-40B4-BE49-F238E27FC236}">
                <a16:creationId xmlns:a16="http://schemas.microsoft.com/office/drawing/2014/main" id="{20DFCBB8-4BA6-4677-8741-534DD03FC2B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71430" y="4138022"/>
            <a:ext cx="471479" cy="460847"/>
          </a:xfrm>
          <a:prstGeom prst="rect">
            <a:avLst/>
          </a:prstGeom>
        </p:spPr>
      </p:pic>
      <p:sp>
        <p:nvSpPr>
          <p:cNvPr id="108" name="Title 8">
            <a:extLst>
              <a:ext uri="{FF2B5EF4-FFF2-40B4-BE49-F238E27FC236}">
                <a16:creationId xmlns:a16="http://schemas.microsoft.com/office/drawing/2014/main" id="{3C3042BA-4380-4087-99E4-8A57FE5A24A7}"/>
              </a:ext>
            </a:extLst>
          </p:cNvPr>
          <p:cNvSpPr txBox="1">
            <a:spLocks/>
          </p:cNvSpPr>
          <p:nvPr/>
        </p:nvSpPr>
        <p:spPr>
          <a:xfrm>
            <a:off x="5854912" y="4897719"/>
            <a:ext cx="1617603"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dirty="0">
                <a:latin typeface="Times New Roman" panose="02020603050405020304" pitchFamily="18" charset="0"/>
                <a:cs typeface="Times New Roman" panose="02020603050405020304" pitchFamily="18" charset="0"/>
              </a:rPr>
              <a:t>1ªConsulta e Audiências Públicas</a:t>
            </a:r>
          </a:p>
        </p:txBody>
      </p:sp>
      <p:pic>
        <p:nvPicPr>
          <p:cNvPr id="109" name="Imagem 34" descr="Fundo preto com letras brancas&#10;&#10;Descrição gerada automaticamente">
            <a:extLst>
              <a:ext uri="{FF2B5EF4-FFF2-40B4-BE49-F238E27FC236}">
                <a16:creationId xmlns:a16="http://schemas.microsoft.com/office/drawing/2014/main" id="{3ADBA382-990E-4912-8E0F-E50FB29A75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26716" y="4135387"/>
            <a:ext cx="471479" cy="460847"/>
          </a:xfrm>
          <a:prstGeom prst="rect">
            <a:avLst/>
          </a:prstGeom>
        </p:spPr>
      </p:pic>
      <p:sp>
        <p:nvSpPr>
          <p:cNvPr id="53" name="Espaço Reservado para Conteúdo 2">
            <a:extLst>
              <a:ext uri="{FF2B5EF4-FFF2-40B4-BE49-F238E27FC236}">
                <a16:creationId xmlns:a16="http://schemas.microsoft.com/office/drawing/2014/main" id="{2A91D6DE-2B5D-4F9E-BAC8-A4075E53FC48}"/>
              </a:ext>
            </a:extLst>
          </p:cNvPr>
          <p:cNvSpPr txBox="1">
            <a:spLocks/>
          </p:cNvSpPr>
          <p:nvPr/>
        </p:nvSpPr>
        <p:spPr>
          <a:xfrm>
            <a:off x="318093" y="793671"/>
            <a:ext cx="11550394" cy="1467085"/>
          </a:xfrm>
          <a:prstGeom prst="rect">
            <a:avLst/>
          </a:prstGeom>
        </p:spPr>
        <p:txBody>
          <a:bodyPr vert="horz" lIns="91440" tIns="45720" rIns="91440" bIns="45720" rtlCol="0" anchor="t">
            <a:normAutofit/>
          </a:bodyP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1800" dirty="0">
                <a:solidFill>
                  <a:schemeClr val="tx1">
                    <a:lumMod val="85000"/>
                    <a:lumOff val="15000"/>
                  </a:schemeClr>
                </a:solidFill>
                <a:cs typeface="Arial" charset="0"/>
              </a:rPr>
              <a:t>A Secretaria de Estado de Infraestrutura e Mobilidade de MG </a:t>
            </a:r>
            <a:r>
              <a:rPr lang="pt-BR" sz="1800" dirty="0" smtClean="0">
                <a:solidFill>
                  <a:schemeClr val="tx1">
                    <a:lumMod val="85000"/>
                    <a:lumOff val="15000"/>
                  </a:schemeClr>
                </a:solidFill>
                <a:cs typeface="Arial" charset="0"/>
              </a:rPr>
              <a:t>teve </a:t>
            </a:r>
            <a:r>
              <a:rPr lang="pt-BR" sz="1800" dirty="0">
                <a:solidFill>
                  <a:schemeClr val="tx1">
                    <a:lumMod val="85000"/>
                    <a:lumOff val="15000"/>
                  </a:schemeClr>
                </a:solidFill>
                <a:cs typeface="Arial" charset="0"/>
              </a:rPr>
              <a:t>o apoio do Movimento Brasil Competitivo para desenvolver os </a:t>
            </a:r>
            <a:r>
              <a:rPr lang="pt-BR" sz="1800" b="1" dirty="0">
                <a:solidFill>
                  <a:schemeClr val="tx1">
                    <a:lumMod val="85000"/>
                    <a:lumOff val="15000"/>
                  </a:schemeClr>
                </a:solidFill>
                <a:cs typeface="Arial" charset="0"/>
              </a:rPr>
              <a:t>estudos de viabilidade e a modelagem do projeto de construção, manutenção e operação</a:t>
            </a:r>
            <a:r>
              <a:rPr lang="pt-BR" sz="1800" dirty="0">
                <a:solidFill>
                  <a:schemeClr val="tx1">
                    <a:lumMod val="85000"/>
                    <a:lumOff val="15000"/>
                  </a:schemeClr>
                </a:solidFill>
                <a:cs typeface="Arial" charset="0"/>
              </a:rPr>
              <a:t> </a:t>
            </a:r>
            <a:r>
              <a:rPr lang="pt-BR" sz="1800" b="1" dirty="0">
                <a:solidFill>
                  <a:schemeClr val="tx1">
                    <a:lumMod val="85000"/>
                    <a:lumOff val="15000"/>
                  </a:schemeClr>
                </a:solidFill>
                <a:cs typeface="Arial" charset="0"/>
              </a:rPr>
              <a:t>do Rodoanel Metropolitano de BH.</a:t>
            </a:r>
          </a:p>
          <a:p>
            <a:pPr algn="just"/>
            <a:endParaRPr lang="pt-BR" sz="1800" dirty="0">
              <a:solidFill>
                <a:schemeClr val="tx1">
                  <a:lumMod val="85000"/>
                  <a:lumOff val="15000"/>
                </a:schemeClr>
              </a:solidFill>
              <a:cs typeface="Arial" charset="0"/>
            </a:endParaRPr>
          </a:p>
          <a:p>
            <a:pPr algn="just"/>
            <a:endParaRPr lang="pt-BR" sz="1800" dirty="0">
              <a:solidFill>
                <a:schemeClr val="tx1">
                  <a:lumMod val="85000"/>
                  <a:lumOff val="15000"/>
                </a:schemeClr>
              </a:solidFill>
            </a:endParaRPr>
          </a:p>
        </p:txBody>
      </p:sp>
      <p:sp>
        <p:nvSpPr>
          <p:cNvPr id="51" name="Title 8">
            <a:extLst>
              <a:ext uri="{FF2B5EF4-FFF2-40B4-BE49-F238E27FC236}">
                <a16:creationId xmlns:a16="http://schemas.microsoft.com/office/drawing/2014/main" id="{1AE1B182-0260-48A5-9CEF-1CD298DC42FA}"/>
              </a:ext>
            </a:extLst>
          </p:cNvPr>
          <p:cNvSpPr txBox="1">
            <a:spLocks/>
          </p:cNvSpPr>
          <p:nvPr/>
        </p:nvSpPr>
        <p:spPr>
          <a:xfrm>
            <a:off x="8855811" y="4866688"/>
            <a:ext cx="1511161"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dirty="0">
                <a:solidFill>
                  <a:schemeClr val="bg2"/>
                </a:solidFill>
                <a:latin typeface="Times New Roman" panose="02020603050405020304" pitchFamily="18" charset="0"/>
                <a:cs typeface="Times New Roman" panose="02020603050405020304" pitchFamily="18" charset="0"/>
              </a:rPr>
              <a:t>2ªConsulta e Audiência Pública</a:t>
            </a:r>
          </a:p>
        </p:txBody>
      </p:sp>
      <p:sp>
        <p:nvSpPr>
          <p:cNvPr id="43" name="CaixaDeTexto 24">
            <a:extLst>
              <a:ext uri="{FF2B5EF4-FFF2-40B4-BE49-F238E27FC236}">
                <a16:creationId xmlns:a16="http://schemas.microsoft.com/office/drawing/2014/main" id="{96251E71-A669-4C31-81F3-3331D1B63E55}"/>
              </a:ext>
            </a:extLst>
          </p:cNvPr>
          <p:cNvSpPr txBox="1"/>
          <p:nvPr/>
        </p:nvSpPr>
        <p:spPr>
          <a:xfrm>
            <a:off x="7149905" y="3832147"/>
            <a:ext cx="1579355" cy="237860"/>
          </a:xfrm>
          <a:prstGeom prst="rect">
            <a:avLst/>
          </a:prstGeom>
        </p:spPr>
        <p:txBody>
          <a:bodyPr vert="horz" wrap="square" lIns="0" tIns="0" rIns="0" bIns="0" rtlCol="0" anchor="t">
            <a:noAutofit/>
          </a:bodyPr>
          <a:lstStyle>
            <a:defPPr>
              <a:defRPr lang="pt-BR"/>
            </a:defPPr>
            <a:lvl1pPr indent="0" algn="ctr">
              <a:lnSpc>
                <a:spcPct val="80000"/>
              </a:lnSpc>
              <a:spcBef>
                <a:spcPts val="0"/>
              </a:spcBef>
              <a:buFont typeface="Arial" pitchFamily="34" charset="0"/>
              <a:buNone/>
              <a:defRPr sz="1200" b="0" i="0">
                <a:latin typeface="Graphik Black" panose="020B0A03030202060203" pitchFamily="34" charset="0"/>
                <a:ea typeface="Graphik Black" panose="020B0A03030202060203" pitchFamily="34" charset="0"/>
                <a:cs typeface="+mj-cs"/>
              </a:defRPr>
            </a:lvl1pPr>
          </a:lstStyle>
          <a:p>
            <a:r>
              <a:rPr lang="pt-BR">
                <a:latin typeface="Times New Roman" panose="02020603050405020304" pitchFamily="18" charset="0"/>
                <a:cs typeface="Times New Roman" panose="02020603050405020304" pitchFamily="18" charset="0"/>
              </a:rPr>
              <a:t>Estudos complementares</a:t>
            </a:r>
          </a:p>
        </p:txBody>
      </p:sp>
      <p:sp>
        <p:nvSpPr>
          <p:cNvPr id="28" name="CaixaDeTexto 14">
            <a:extLst>
              <a:ext uri="{FF2B5EF4-FFF2-40B4-BE49-F238E27FC236}">
                <a16:creationId xmlns:a16="http://schemas.microsoft.com/office/drawing/2014/main" id="{71CF9411-9683-4978-9797-6D1EDB7BCC30}"/>
              </a:ext>
            </a:extLst>
          </p:cNvPr>
          <p:cNvSpPr txBox="1"/>
          <p:nvPr/>
        </p:nvSpPr>
        <p:spPr>
          <a:xfrm>
            <a:off x="61175" y="3897155"/>
            <a:ext cx="1627729" cy="646331"/>
          </a:xfrm>
          <a:prstGeom prst="rect">
            <a:avLst/>
          </a:prstGeom>
          <a:noFill/>
        </p:spPr>
        <p:txBody>
          <a:bodyPr wrap="square" rtlCol="0">
            <a:spAutoFit/>
          </a:bodyPr>
          <a:lstStyle/>
          <a:p>
            <a:pPr algn="ctr"/>
            <a:r>
              <a:rPr lang="pt-BR" b="1" dirty="0" smtClean="0">
                <a:solidFill>
                  <a:srgbClr val="910A00"/>
                </a:solidFill>
                <a:latin typeface="Times New Roman" panose="02020603050405020304" pitchFamily="18" charset="0"/>
                <a:cs typeface="Times New Roman" panose="02020603050405020304" pitchFamily="18" charset="0"/>
              </a:rPr>
              <a:t>Dezembro</a:t>
            </a:r>
            <a:endParaRPr lang="pt-BR" b="1" dirty="0">
              <a:solidFill>
                <a:srgbClr val="910A00"/>
              </a:solidFill>
              <a:latin typeface="Times New Roman" panose="02020603050405020304" pitchFamily="18" charset="0"/>
              <a:cs typeface="Times New Roman" panose="02020603050405020304" pitchFamily="18" charset="0"/>
            </a:endParaRPr>
          </a:p>
          <a:p>
            <a:pPr algn="ctr"/>
            <a:r>
              <a:rPr lang="pt-BR" b="1" dirty="0" smtClean="0">
                <a:solidFill>
                  <a:srgbClr val="910A00"/>
                </a:solidFill>
                <a:latin typeface="Times New Roman" panose="02020603050405020304" pitchFamily="18" charset="0"/>
                <a:cs typeface="Times New Roman" panose="02020603050405020304" pitchFamily="18" charset="0"/>
              </a:rPr>
              <a:t>2019</a:t>
            </a:r>
            <a:endParaRPr lang="pt-BR" b="1" dirty="0">
              <a:solidFill>
                <a:srgbClr val="910A00"/>
              </a:solidFill>
              <a:latin typeface="Times New Roman" panose="02020603050405020304" pitchFamily="18" charset="0"/>
              <a:cs typeface="Times New Roman" panose="02020603050405020304" pitchFamily="18" charset="0"/>
            </a:endParaRPr>
          </a:p>
        </p:txBody>
      </p:sp>
      <p:sp>
        <p:nvSpPr>
          <p:cNvPr id="29" name="CaixaDeTexto 19">
            <a:extLst>
              <a:ext uri="{FF2B5EF4-FFF2-40B4-BE49-F238E27FC236}">
                <a16:creationId xmlns:a16="http://schemas.microsoft.com/office/drawing/2014/main" id="{7F192DE4-2042-401C-9DBC-60239DE61819}"/>
              </a:ext>
            </a:extLst>
          </p:cNvPr>
          <p:cNvSpPr txBox="1"/>
          <p:nvPr/>
        </p:nvSpPr>
        <p:spPr>
          <a:xfrm>
            <a:off x="8654" y="5075398"/>
            <a:ext cx="1751416" cy="1477328"/>
          </a:xfrm>
          <a:prstGeom prst="rect">
            <a:avLst/>
          </a:prstGeom>
          <a:noFill/>
        </p:spPr>
        <p:txBody>
          <a:bodyPr wrap="square" rtlCol="0">
            <a:spAutoFit/>
          </a:bodyPr>
          <a:lstStyle>
            <a:defPPr>
              <a:defRPr lang="pt-BR"/>
            </a:defPPr>
            <a:lvl1pPr>
              <a:defRPr sz="2400" b="1">
                <a:solidFill>
                  <a:schemeClr val="tx1">
                    <a:lumMod val="65000"/>
                    <a:lumOff val="35000"/>
                  </a:schemeClr>
                </a:solidFill>
              </a:defRPr>
            </a:lvl1pPr>
          </a:lstStyle>
          <a:p>
            <a:pPr algn="ctr"/>
            <a:r>
              <a:rPr lang="pt-BR" sz="1800" dirty="0" smtClean="0">
                <a:solidFill>
                  <a:srgbClr val="910A00"/>
                </a:solidFill>
                <a:latin typeface="Times New Roman" panose="02020603050405020304" pitchFamily="18" charset="0"/>
                <a:cs typeface="Times New Roman" panose="02020603050405020304" pitchFamily="18" charset="0"/>
              </a:rPr>
              <a:t>Assinatura do Termo de Cooperação Técnica com MBC</a:t>
            </a:r>
            <a:endParaRPr lang="pt-BR" sz="1800" dirty="0">
              <a:solidFill>
                <a:srgbClr val="910A00"/>
              </a:solidFill>
              <a:latin typeface="Times New Roman" panose="02020603050405020304" pitchFamily="18" charset="0"/>
              <a:cs typeface="Times New Roman" panose="02020603050405020304" pitchFamily="18" charset="0"/>
            </a:endParaRPr>
          </a:p>
        </p:txBody>
      </p:sp>
      <p:sp>
        <p:nvSpPr>
          <p:cNvPr id="30" name="Elipse 35">
            <a:extLst>
              <a:ext uri="{FF2B5EF4-FFF2-40B4-BE49-F238E27FC236}">
                <a16:creationId xmlns:a16="http://schemas.microsoft.com/office/drawing/2014/main" id="{E6E398BB-5796-4B75-B202-383D45CE33F1}"/>
              </a:ext>
            </a:extLst>
          </p:cNvPr>
          <p:cNvSpPr/>
          <p:nvPr/>
        </p:nvSpPr>
        <p:spPr>
          <a:xfrm>
            <a:off x="787148" y="4617634"/>
            <a:ext cx="216000" cy="216000"/>
          </a:xfrm>
          <a:prstGeom prst="ellipse">
            <a:avLst/>
          </a:prstGeom>
          <a:solidFill>
            <a:srgbClr val="910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sp>
        <p:nvSpPr>
          <p:cNvPr id="2" name="Retângulo Arredondado 1"/>
          <p:cNvSpPr/>
          <p:nvPr/>
        </p:nvSpPr>
        <p:spPr>
          <a:xfrm>
            <a:off x="6318066" y="3489884"/>
            <a:ext cx="4199179" cy="1884294"/>
          </a:xfrm>
          <a:prstGeom prst="roundRect">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24">
            <a:extLst>
              <a:ext uri="{FF2B5EF4-FFF2-40B4-BE49-F238E27FC236}">
                <a16:creationId xmlns:a16="http://schemas.microsoft.com/office/drawing/2014/main" id="{2039E825-41C8-4904-B89E-09E720D9A3DD}"/>
              </a:ext>
            </a:extLst>
          </p:cNvPr>
          <p:cNvSpPr txBox="1"/>
          <p:nvPr/>
        </p:nvSpPr>
        <p:spPr>
          <a:xfrm>
            <a:off x="6318066" y="2124749"/>
            <a:ext cx="4145819" cy="1200329"/>
          </a:xfrm>
          <a:prstGeom prst="rect">
            <a:avLst/>
          </a:prstGeom>
          <a:noFill/>
        </p:spPr>
        <p:txBody>
          <a:bodyPr wrap="square" rtlCol="0">
            <a:spAutoFit/>
          </a:bodyPr>
          <a:lstStyle>
            <a:defPPr>
              <a:defRPr lang="pt-BR"/>
            </a:defPPr>
            <a:lvl1pPr algn="ctr">
              <a:defRPr b="1">
                <a:solidFill>
                  <a:srgbClr val="910A00"/>
                </a:solidFill>
                <a:latin typeface="+mj-lt"/>
                <a:cs typeface="Arial" panose="020B0604020202020204" pitchFamily="34" charset="0"/>
              </a:defRPr>
            </a:lvl1pPr>
          </a:lstStyle>
          <a:p>
            <a:r>
              <a:rPr lang="pt-BR" dirty="0" smtClean="0">
                <a:latin typeface="Times New Roman" panose="02020603050405020304" pitchFamily="18" charset="0"/>
                <a:cs typeface="Times New Roman" panose="02020603050405020304" pitchFamily="18" charset="0"/>
              </a:rPr>
              <a:t>Fevereiro/2021 até o momento atual: </a:t>
            </a:r>
          </a:p>
          <a:p>
            <a:r>
              <a:rPr lang="pt-BR" dirty="0" smtClean="0">
                <a:latin typeface="Times New Roman" panose="02020603050405020304" pitchFamily="18" charset="0"/>
                <a:cs typeface="Times New Roman" panose="02020603050405020304" pitchFamily="18" charset="0"/>
              </a:rPr>
              <a:t>Realização de Consultas e Audiências Públicas e intensificação do diálogo com interessados e parceiros</a:t>
            </a:r>
            <a:endParaRPr lang="pt-B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89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1DF6221-2044-4800-928D-8C818F31E63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26" name="think-cell Slide" r:id="rId5" imgW="395" imgH="396" progId="TCLayout.ActiveDocument.1">
                  <p:embed/>
                </p:oleObj>
              </mc:Choice>
              <mc:Fallback>
                <p:oleObj name="think-cell Slide" r:id="rId5" imgW="395" imgH="396" progId="TCLayout.ActiveDocument.1">
                  <p:embed/>
                  <p:pic>
                    <p:nvPicPr>
                      <p:cNvPr id="6" name="Object 5" hidden="1">
                        <a:extLst>
                          <a:ext uri="{FF2B5EF4-FFF2-40B4-BE49-F238E27FC236}">
                            <a16:creationId xmlns:a16="http://schemas.microsoft.com/office/drawing/2014/main" id="{F1DF6221-2044-4800-928D-8C818F31E6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10" name="Picture 109">
            <a:extLst>
              <a:ext uri="{FF2B5EF4-FFF2-40B4-BE49-F238E27FC236}">
                <a16:creationId xmlns:a16="http://schemas.microsoft.com/office/drawing/2014/main" id="{C438FE1C-720D-45B1-A5D2-84FD4B5B9BF7}"/>
              </a:ext>
            </a:extLst>
          </p:cNvPr>
          <p:cNvPicPr>
            <a:picLocks noChangeAspect="1"/>
          </p:cNvPicPr>
          <p:nvPr/>
        </p:nvPicPr>
        <p:blipFill rotWithShape="1">
          <a:blip r:embed="rId7"/>
          <a:srcRect b="3051"/>
          <a:stretch/>
        </p:blipFill>
        <p:spPr>
          <a:xfrm>
            <a:off x="4588320" y="1555421"/>
            <a:ext cx="7224013" cy="4348233"/>
          </a:xfrm>
          <a:prstGeom prst="rect">
            <a:avLst/>
          </a:prstGeom>
        </p:spPr>
      </p:pic>
      <p:sp>
        <p:nvSpPr>
          <p:cNvPr id="59" name="TextBox 58">
            <a:extLst>
              <a:ext uri="{FF2B5EF4-FFF2-40B4-BE49-F238E27FC236}">
                <a16:creationId xmlns:a16="http://schemas.microsoft.com/office/drawing/2014/main" id="{8B407CCA-14E3-4935-BCA0-8EA6F0C6A705}"/>
              </a:ext>
            </a:extLst>
          </p:cNvPr>
          <p:cNvSpPr txBox="1"/>
          <p:nvPr/>
        </p:nvSpPr>
        <p:spPr>
          <a:xfrm>
            <a:off x="97971" y="239486"/>
            <a:ext cx="7927653" cy="461665"/>
          </a:xfrm>
          <a:prstGeom prst="rect">
            <a:avLst/>
          </a:prstGeom>
          <a:noFill/>
        </p:spPr>
        <p:txBody>
          <a:bodyPr wrap="square" rtlCol="0">
            <a:spAutoFit/>
          </a:bodyPr>
          <a:lstStyle/>
          <a:p>
            <a:r>
              <a:rPr lang="pt-BR" sz="2400" b="1">
                <a:solidFill>
                  <a:schemeClr val="bg1"/>
                </a:solidFill>
              </a:rPr>
              <a:t>PROPOSTA BETIM</a:t>
            </a:r>
          </a:p>
        </p:txBody>
      </p:sp>
      <p:sp>
        <p:nvSpPr>
          <p:cNvPr id="39" name="Título 3">
            <a:extLst>
              <a:ext uri="{FF2B5EF4-FFF2-40B4-BE49-F238E27FC236}">
                <a16:creationId xmlns:a16="http://schemas.microsoft.com/office/drawing/2014/main" id="{EA765BFB-EDC4-4E87-9C6A-5AFFE9CE9B83}"/>
              </a:ext>
            </a:extLst>
          </p:cNvPr>
          <p:cNvSpPr>
            <a:spLocks noGrp="1"/>
          </p:cNvSpPr>
          <p:nvPr>
            <p:ph type="title"/>
          </p:nvPr>
        </p:nvSpPr>
        <p:spPr>
          <a:xfrm>
            <a:off x="408280" y="20962"/>
            <a:ext cx="9774411" cy="662747"/>
          </a:xfrm>
        </p:spPr>
        <p:txBody>
          <a:bodyPr vert="horz"/>
          <a:lstStyle/>
          <a:p>
            <a:r>
              <a:rPr lang="pt-BR" sz="3200" dirty="0" smtClean="0">
                <a:solidFill>
                  <a:schemeClr val="tx1">
                    <a:lumMod val="85000"/>
                    <a:lumOff val="15000"/>
                  </a:schemeClr>
                </a:solidFill>
              </a:rPr>
              <a:t>ANÁLISE DA 1ª PROPOSTA APRESENTADA PELA PREFEITURA </a:t>
            </a:r>
            <a:r>
              <a:rPr lang="pt-BR" sz="3200" dirty="0">
                <a:solidFill>
                  <a:schemeClr val="tx1">
                    <a:lumMod val="85000"/>
                    <a:lumOff val="15000"/>
                  </a:schemeClr>
                </a:solidFill>
              </a:rPr>
              <a:t>DE BETIM</a:t>
            </a:r>
            <a:endParaRPr lang="pt-BR" sz="3200" dirty="0"/>
          </a:p>
        </p:txBody>
      </p:sp>
      <p:sp>
        <p:nvSpPr>
          <p:cNvPr id="40" name="TextBox 39">
            <a:extLst>
              <a:ext uri="{FF2B5EF4-FFF2-40B4-BE49-F238E27FC236}">
                <a16:creationId xmlns:a16="http://schemas.microsoft.com/office/drawing/2014/main" id="{3110972F-682A-4468-A426-3F399C94FAAD}"/>
              </a:ext>
            </a:extLst>
          </p:cNvPr>
          <p:cNvSpPr txBox="1"/>
          <p:nvPr/>
        </p:nvSpPr>
        <p:spPr>
          <a:xfrm>
            <a:off x="397262" y="763941"/>
            <a:ext cx="11440259" cy="646331"/>
          </a:xfrm>
          <a:prstGeom prst="rect">
            <a:avLst/>
          </a:prstGeom>
          <a:noFill/>
        </p:spPr>
        <p:txBody>
          <a:bodyPr wrap="square" lIns="0" rIns="0" rtlCol="0">
            <a:spAutoFit/>
          </a:bodyPr>
          <a:lstStyle/>
          <a:p>
            <a:pPr algn="just"/>
            <a:r>
              <a:rPr lang="pt-BR" dirty="0"/>
              <a:t>Além da Alça Sul, foram realizados estudos complementares para as Alças Oeste e Sudoeste </a:t>
            </a:r>
            <a:r>
              <a:rPr lang="pt-BR" dirty="0" smtClean="0"/>
              <a:t>conforme proposta apresentada na 1ª Consulta Pública pela </a:t>
            </a:r>
            <a:r>
              <a:rPr lang="pt-BR" dirty="0"/>
              <a:t>Prefeitura de Betim.</a:t>
            </a:r>
          </a:p>
        </p:txBody>
      </p:sp>
      <p:pic>
        <p:nvPicPr>
          <p:cNvPr id="43" name="Picture 31">
            <a:extLst>
              <a:ext uri="{FF2B5EF4-FFF2-40B4-BE49-F238E27FC236}">
                <a16:creationId xmlns:a16="http://schemas.microsoft.com/office/drawing/2014/main" id="{F8493886-E96F-4A2C-99E7-80CAE2B80E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grpSp>
        <p:nvGrpSpPr>
          <p:cNvPr id="33" name="Legenda">
            <a:extLst>
              <a:ext uri="{FF2B5EF4-FFF2-40B4-BE49-F238E27FC236}">
                <a16:creationId xmlns:a16="http://schemas.microsoft.com/office/drawing/2014/main" id="{83CA0CC8-FB0F-47FD-994D-328EB2A50E3B}"/>
              </a:ext>
            </a:extLst>
          </p:cNvPr>
          <p:cNvGrpSpPr/>
          <p:nvPr/>
        </p:nvGrpSpPr>
        <p:grpSpPr>
          <a:xfrm>
            <a:off x="9309721" y="4861385"/>
            <a:ext cx="2464512" cy="693527"/>
            <a:chOff x="8921256" y="3664714"/>
            <a:chExt cx="2464512" cy="693527"/>
          </a:xfrm>
        </p:grpSpPr>
        <p:sp>
          <p:nvSpPr>
            <p:cNvPr id="34" name="Rectangle 33">
              <a:extLst>
                <a:ext uri="{FF2B5EF4-FFF2-40B4-BE49-F238E27FC236}">
                  <a16:creationId xmlns:a16="http://schemas.microsoft.com/office/drawing/2014/main" id="{841C56E3-ED06-4807-ADF0-4B52F83EEB44}"/>
                </a:ext>
              </a:extLst>
            </p:cNvPr>
            <p:cNvSpPr/>
            <p:nvPr/>
          </p:nvSpPr>
          <p:spPr>
            <a:xfrm>
              <a:off x="8921256" y="3664714"/>
              <a:ext cx="2213884" cy="69352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sp>
          <p:nvSpPr>
            <p:cNvPr id="35" name="TextBox 34">
              <a:extLst>
                <a:ext uri="{FF2B5EF4-FFF2-40B4-BE49-F238E27FC236}">
                  <a16:creationId xmlns:a16="http://schemas.microsoft.com/office/drawing/2014/main" id="{38991D35-5F06-43EA-8374-8D00FC8308F4}"/>
                </a:ext>
              </a:extLst>
            </p:cNvPr>
            <p:cNvSpPr txBox="1"/>
            <p:nvPr/>
          </p:nvSpPr>
          <p:spPr>
            <a:xfrm>
              <a:off x="9240180" y="3711910"/>
              <a:ext cx="2145588" cy="584775"/>
            </a:xfrm>
            <a:prstGeom prst="rect">
              <a:avLst/>
            </a:prstGeom>
            <a:noFill/>
          </p:spPr>
          <p:txBody>
            <a:bodyPr wrap="square" rtlCol="0">
              <a:spAutoFit/>
            </a:bodyPr>
            <a:lstStyle/>
            <a:p>
              <a:r>
                <a:rPr lang="pt-BR" sz="1600" b="1"/>
                <a:t>Traçado Diretriz</a:t>
              </a:r>
            </a:p>
            <a:p>
              <a:r>
                <a:rPr lang="pt-BR" sz="1600" b="1"/>
                <a:t>Proposta Betim</a:t>
              </a:r>
            </a:p>
          </p:txBody>
        </p:sp>
        <p:cxnSp>
          <p:nvCxnSpPr>
            <p:cNvPr id="37" name="Straight Connector 36">
              <a:extLst>
                <a:ext uri="{FF2B5EF4-FFF2-40B4-BE49-F238E27FC236}">
                  <a16:creationId xmlns:a16="http://schemas.microsoft.com/office/drawing/2014/main" id="{A8701326-11EB-4278-B8AE-A03E54900EB6}"/>
                </a:ext>
              </a:extLst>
            </p:cNvPr>
            <p:cNvCxnSpPr/>
            <p:nvPr/>
          </p:nvCxnSpPr>
          <p:spPr>
            <a:xfrm>
              <a:off x="9040332" y="3906019"/>
              <a:ext cx="2160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B03D89-BF9C-4859-8468-9BA99B83F76D}"/>
                </a:ext>
              </a:extLst>
            </p:cNvPr>
            <p:cNvCxnSpPr/>
            <p:nvPr/>
          </p:nvCxnSpPr>
          <p:spPr>
            <a:xfrm>
              <a:off x="9040332" y="4146408"/>
              <a:ext cx="216000" cy="0"/>
            </a:xfrm>
            <a:prstGeom prst="line">
              <a:avLst/>
            </a:prstGeom>
            <a:ln w="76200">
              <a:solidFill>
                <a:srgbClr val="B651BA"/>
              </a:solidFill>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11EC3108-E2CC-4816-A7C8-4F45F693F31F}"/>
              </a:ext>
            </a:extLst>
          </p:cNvPr>
          <p:cNvSpPr txBox="1"/>
          <p:nvPr/>
        </p:nvSpPr>
        <p:spPr>
          <a:xfrm>
            <a:off x="385978" y="5927211"/>
            <a:ext cx="11440259" cy="923330"/>
          </a:xfrm>
          <a:prstGeom prst="rect">
            <a:avLst/>
          </a:prstGeom>
          <a:noFill/>
        </p:spPr>
        <p:txBody>
          <a:bodyPr wrap="square" lIns="0" rIns="0" rtlCol="0">
            <a:spAutoFit/>
          </a:bodyPr>
          <a:lstStyle/>
          <a:p>
            <a:pPr algn="just"/>
            <a:r>
              <a:rPr lang="pt-BR" dirty="0"/>
              <a:t>A </a:t>
            </a:r>
            <a:r>
              <a:rPr lang="pt-BR" dirty="0" smtClean="0"/>
              <a:t>alternativa </a:t>
            </a:r>
            <a:r>
              <a:rPr lang="pt-BR" dirty="0"/>
              <a:t>se mostrou mais complexa tecnicamente </a:t>
            </a:r>
            <a:r>
              <a:rPr lang="pt-BR" dirty="0" smtClean="0"/>
              <a:t>(apresenta </a:t>
            </a:r>
            <a:r>
              <a:rPr lang="pt-BR" b="1" dirty="0"/>
              <a:t>2 túneis e orçamentação </a:t>
            </a:r>
            <a:r>
              <a:rPr lang="pt-BR" b="1" dirty="0" smtClean="0"/>
              <a:t>superior)</a:t>
            </a:r>
            <a:r>
              <a:rPr lang="pt-BR" dirty="0" smtClean="0"/>
              <a:t> </a:t>
            </a:r>
            <a:r>
              <a:rPr lang="pt-BR" dirty="0"/>
              <a:t>sem benefícios significativos em termos de demanda e custos de desapropriação</a:t>
            </a:r>
            <a:r>
              <a:rPr lang="pt-BR" dirty="0" smtClean="0"/>
              <a:t>. Traçado sai integralmente de Contagem. </a:t>
            </a:r>
            <a:r>
              <a:rPr lang="pt-BR" dirty="0"/>
              <a:t>Sua maior criticidade deve-se ao </a:t>
            </a:r>
            <a:r>
              <a:rPr lang="pt-BR" b="1" dirty="0"/>
              <a:t>impacto ambiental maior em Vargem das Flores</a:t>
            </a:r>
            <a:r>
              <a:rPr lang="pt-BR" dirty="0" smtClean="0"/>
              <a:t>. </a:t>
            </a:r>
            <a:endParaRPr lang="pt-BR" dirty="0"/>
          </a:p>
        </p:txBody>
      </p:sp>
      <p:sp>
        <p:nvSpPr>
          <p:cNvPr id="83" name="Oval 82">
            <a:extLst>
              <a:ext uri="{FF2B5EF4-FFF2-40B4-BE49-F238E27FC236}">
                <a16:creationId xmlns:a16="http://schemas.microsoft.com/office/drawing/2014/main" id="{B36BDE1C-727D-45E6-8A2E-DC2053623FC9}"/>
              </a:ext>
            </a:extLst>
          </p:cNvPr>
          <p:cNvSpPr/>
          <p:nvPr/>
        </p:nvSpPr>
        <p:spPr>
          <a:xfrm rot="4971557">
            <a:off x="6740064" y="2337965"/>
            <a:ext cx="272819" cy="55800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4" name="Oval 83">
            <a:extLst>
              <a:ext uri="{FF2B5EF4-FFF2-40B4-BE49-F238E27FC236}">
                <a16:creationId xmlns:a16="http://schemas.microsoft.com/office/drawing/2014/main" id="{363DA0F6-F31E-4572-B2C3-6E13529A697A}"/>
              </a:ext>
            </a:extLst>
          </p:cNvPr>
          <p:cNvSpPr/>
          <p:nvPr/>
        </p:nvSpPr>
        <p:spPr>
          <a:xfrm rot="2755582">
            <a:off x="5905078" y="3277271"/>
            <a:ext cx="315020" cy="44035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TextBox 84">
            <a:extLst>
              <a:ext uri="{FF2B5EF4-FFF2-40B4-BE49-F238E27FC236}">
                <a16:creationId xmlns:a16="http://schemas.microsoft.com/office/drawing/2014/main" id="{9C3E258B-BD88-47D2-B891-DECAF1F99F9B}"/>
              </a:ext>
            </a:extLst>
          </p:cNvPr>
          <p:cNvSpPr txBox="1"/>
          <p:nvPr/>
        </p:nvSpPr>
        <p:spPr>
          <a:xfrm>
            <a:off x="4776598" y="3147533"/>
            <a:ext cx="1509311" cy="276999"/>
          </a:xfrm>
          <a:prstGeom prst="rect">
            <a:avLst/>
          </a:prstGeom>
          <a:noFill/>
        </p:spPr>
        <p:txBody>
          <a:bodyPr wrap="square" rtlCol="0">
            <a:spAutoFit/>
          </a:bodyPr>
          <a:lstStyle/>
          <a:p>
            <a:pPr algn="ctr"/>
            <a:r>
              <a:rPr lang="pt-BR" sz="1200" b="1">
                <a:solidFill>
                  <a:schemeClr val="bg1"/>
                </a:solidFill>
              </a:rPr>
              <a:t>TÚNEL 2</a:t>
            </a:r>
          </a:p>
        </p:txBody>
      </p:sp>
      <p:sp>
        <p:nvSpPr>
          <p:cNvPr id="86" name="TextBox 85">
            <a:extLst>
              <a:ext uri="{FF2B5EF4-FFF2-40B4-BE49-F238E27FC236}">
                <a16:creationId xmlns:a16="http://schemas.microsoft.com/office/drawing/2014/main" id="{63AF93DF-5B20-4CE7-AFCC-6C0290A89590}"/>
              </a:ext>
            </a:extLst>
          </p:cNvPr>
          <p:cNvSpPr txBox="1"/>
          <p:nvPr/>
        </p:nvSpPr>
        <p:spPr>
          <a:xfrm>
            <a:off x="6145254" y="2750548"/>
            <a:ext cx="1509311" cy="276999"/>
          </a:xfrm>
          <a:prstGeom prst="rect">
            <a:avLst/>
          </a:prstGeom>
          <a:noFill/>
        </p:spPr>
        <p:txBody>
          <a:bodyPr wrap="square" rtlCol="0">
            <a:spAutoFit/>
          </a:bodyPr>
          <a:lstStyle/>
          <a:p>
            <a:pPr algn="ctr"/>
            <a:r>
              <a:rPr lang="pt-BR" sz="1200" b="1">
                <a:solidFill>
                  <a:schemeClr val="bg1"/>
                </a:solidFill>
              </a:rPr>
              <a:t>TÚNEL 1</a:t>
            </a:r>
          </a:p>
        </p:txBody>
      </p:sp>
      <p:sp>
        <p:nvSpPr>
          <p:cNvPr id="108" name="TextBox 107">
            <a:extLst>
              <a:ext uri="{FF2B5EF4-FFF2-40B4-BE49-F238E27FC236}">
                <a16:creationId xmlns:a16="http://schemas.microsoft.com/office/drawing/2014/main" id="{B1F4B49F-36B2-4133-A0BE-BC9B122171BC}"/>
              </a:ext>
            </a:extLst>
          </p:cNvPr>
          <p:cNvSpPr txBox="1"/>
          <p:nvPr/>
        </p:nvSpPr>
        <p:spPr>
          <a:xfrm>
            <a:off x="927897" y="3226173"/>
            <a:ext cx="2213884" cy="307777"/>
          </a:xfrm>
          <a:prstGeom prst="rect">
            <a:avLst/>
          </a:prstGeom>
          <a:solidFill>
            <a:srgbClr val="293729"/>
          </a:solidFill>
        </p:spPr>
        <p:txBody>
          <a:bodyPr wrap="square">
            <a:spAutoFit/>
          </a:bodyPr>
          <a:lstStyle/>
          <a:p>
            <a:pPr algn="ctr"/>
            <a:r>
              <a:rPr lang="pt-BR" sz="1400" dirty="0">
                <a:solidFill>
                  <a:schemeClr val="bg1"/>
                </a:solidFill>
                <a:effectLst/>
                <a:latin typeface="+mj-lt"/>
                <a:ea typeface="Calibri" panose="020F0502020204030204" pitchFamily="34" charset="0"/>
              </a:rPr>
              <a:t>+ 18 KM DE EXTENSÃO</a:t>
            </a:r>
            <a:endParaRPr lang="pt-BR" sz="1400" dirty="0">
              <a:solidFill>
                <a:schemeClr val="bg1"/>
              </a:solidFill>
              <a:latin typeface="+mj-lt"/>
            </a:endParaRPr>
          </a:p>
        </p:txBody>
      </p:sp>
      <p:sp>
        <p:nvSpPr>
          <p:cNvPr id="111" name="Freeform: Shape 110">
            <a:extLst>
              <a:ext uri="{FF2B5EF4-FFF2-40B4-BE49-F238E27FC236}">
                <a16:creationId xmlns:a16="http://schemas.microsoft.com/office/drawing/2014/main" id="{C19A9927-343C-493E-8C39-53E72188AECC}"/>
              </a:ext>
            </a:extLst>
          </p:cNvPr>
          <p:cNvSpPr/>
          <p:nvPr/>
        </p:nvSpPr>
        <p:spPr>
          <a:xfrm>
            <a:off x="7080490" y="4225026"/>
            <a:ext cx="96652" cy="198782"/>
          </a:xfrm>
          <a:custGeom>
            <a:avLst/>
            <a:gdLst>
              <a:gd name="connsiteX0" fmla="*/ 0 w 96652"/>
              <a:gd name="connsiteY0" fmla="*/ 198782 h 198782"/>
              <a:gd name="connsiteX1" fmla="*/ 39756 w 96652"/>
              <a:gd name="connsiteY1" fmla="*/ 103367 h 198782"/>
              <a:gd name="connsiteX2" fmla="*/ 63610 w 96652"/>
              <a:gd name="connsiteY2" fmla="*/ 95415 h 198782"/>
              <a:gd name="connsiteX3" fmla="*/ 87464 w 96652"/>
              <a:gd name="connsiteY3" fmla="*/ 79513 h 198782"/>
              <a:gd name="connsiteX4" fmla="*/ 95415 w 96652"/>
              <a:gd name="connsiteY4" fmla="*/ 0 h 19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2" h="198782">
                <a:moveTo>
                  <a:pt x="0" y="198782"/>
                </a:moveTo>
                <a:cubicBezTo>
                  <a:pt x="12922" y="134169"/>
                  <a:pt x="-4872" y="125681"/>
                  <a:pt x="39756" y="103367"/>
                </a:cubicBezTo>
                <a:cubicBezTo>
                  <a:pt x="47253" y="99619"/>
                  <a:pt x="56113" y="99163"/>
                  <a:pt x="63610" y="95415"/>
                </a:cubicBezTo>
                <a:cubicBezTo>
                  <a:pt x="72157" y="91141"/>
                  <a:pt x="79513" y="84814"/>
                  <a:pt x="87464" y="79513"/>
                </a:cubicBezTo>
                <a:cubicBezTo>
                  <a:pt x="101282" y="38058"/>
                  <a:pt x="95415" y="64040"/>
                  <a:pt x="95415"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TextBox 75">
            <a:extLst>
              <a:ext uri="{FF2B5EF4-FFF2-40B4-BE49-F238E27FC236}">
                <a16:creationId xmlns:a16="http://schemas.microsoft.com/office/drawing/2014/main" id="{949D6BE7-D53D-4959-B0BD-ABA80B86F3EA}"/>
              </a:ext>
            </a:extLst>
          </p:cNvPr>
          <p:cNvSpPr txBox="1"/>
          <p:nvPr/>
        </p:nvSpPr>
        <p:spPr>
          <a:xfrm>
            <a:off x="964194" y="2150244"/>
            <a:ext cx="2141291" cy="523220"/>
          </a:xfrm>
          <a:prstGeom prst="rect">
            <a:avLst/>
          </a:prstGeom>
          <a:solidFill>
            <a:srgbClr val="293729"/>
          </a:solidFill>
        </p:spPr>
        <p:txBody>
          <a:bodyPr wrap="square">
            <a:spAutoFit/>
          </a:bodyPr>
          <a:lstStyle/>
          <a:p>
            <a:pPr algn="ctr"/>
            <a:r>
              <a:rPr lang="pt-BR" sz="1400" b="1" dirty="0">
                <a:solidFill>
                  <a:schemeClr val="bg1"/>
                </a:solidFill>
                <a:effectLst/>
                <a:latin typeface="+mj-lt"/>
                <a:ea typeface="Calibri" panose="020F0502020204030204" pitchFamily="34" charset="0"/>
              </a:rPr>
              <a:t>Maior interferência em Vargem das Flores</a:t>
            </a:r>
            <a:endParaRPr lang="pt-BR" sz="1400" b="1" dirty="0">
              <a:solidFill>
                <a:schemeClr val="bg1"/>
              </a:solidFill>
              <a:latin typeface="+mj-lt"/>
            </a:endParaRPr>
          </a:p>
        </p:txBody>
      </p:sp>
      <p:sp>
        <p:nvSpPr>
          <p:cNvPr id="91" name="Rectangle: Rounded Corners 90">
            <a:extLst>
              <a:ext uri="{FF2B5EF4-FFF2-40B4-BE49-F238E27FC236}">
                <a16:creationId xmlns:a16="http://schemas.microsoft.com/office/drawing/2014/main" id="{55F568E7-D319-4ABB-9AED-9E7332F93E33}"/>
              </a:ext>
            </a:extLst>
          </p:cNvPr>
          <p:cNvSpPr/>
          <p:nvPr/>
        </p:nvSpPr>
        <p:spPr>
          <a:xfrm>
            <a:off x="6170518" y="2268115"/>
            <a:ext cx="1835163" cy="1007313"/>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5" name="Freeform: Shape 94">
            <a:extLst>
              <a:ext uri="{FF2B5EF4-FFF2-40B4-BE49-F238E27FC236}">
                <a16:creationId xmlns:a16="http://schemas.microsoft.com/office/drawing/2014/main" id="{D8CB2DE4-3C77-43DD-BEA6-77448FAA26EA}"/>
              </a:ext>
            </a:extLst>
          </p:cNvPr>
          <p:cNvSpPr/>
          <p:nvPr/>
        </p:nvSpPr>
        <p:spPr>
          <a:xfrm>
            <a:off x="8337550" y="2022769"/>
            <a:ext cx="184661" cy="431800"/>
          </a:xfrm>
          <a:custGeom>
            <a:avLst/>
            <a:gdLst>
              <a:gd name="connsiteX0" fmla="*/ 0 w 184661"/>
              <a:gd name="connsiteY0" fmla="*/ 431800 h 431800"/>
              <a:gd name="connsiteX1" fmla="*/ 25400 w 184661"/>
              <a:gd name="connsiteY1" fmla="*/ 361950 h 431800"/>
              <a:gd name="connsiteX2" fmla="*/ 31750 w 184661"/>
              <a:gd name="connsiteY2" fmla="*/ 342900 h 431800"/>
              <a:gd name="connsiteX3" fmla="*/ 50800 w 184661"/>
              <a:gd name="connsiteY3" fmla="*/ 323850 h 431800"/>
              <a:gd name="connsiteX4" fmla="*/ 82550 w 184661"/>
              <a:gd name="connsiteY4" fmla="*/ 298450 h 431800"/>
              <a:gd name="connsiteX5" fmla="*/ 114300 w 184661"/>
              <a:gd name="connsiteY5" fmla="*/ 247650 h 431800"/>
              <a:gd name="connsiteX6" fmla="*/ 133350 w 184661"/>
              <a:gd name="connsiteY6" fmla="*/ 209550 h 431800"/>
              <a:gd name="connsiteX7" fmla="*/ 152400 w 184661"/>
              <a:gd name="connsiteY7" fmla="*/ 152400 h 431800"/>
              <a:gd name="connsiteX8" fmla="*/ 158750 w 184661"/>
              <a:gd name="connsiteY8" fmla="*/ 133350 h 431800"/>
              <a:gd name="connsiteX9" fmla="*/ 165100 w 184661"/>
              <a:gd name="connsiteY9" fmla="*/ 114300 h 431800"/>
              <a:gd name="connsiteX10" fmla="*/ 171450 w 184661"/>
              <a:gd name="connsiteY10" fmla="*/ 88900 h 431800"/>
              <a:gd name="connsiteX11" fmla="*/ 184150 w 184661"/>
              <a:gd name="connsiteY11" fmla="*/ 38100 h 431800"/>
              <a:gd name="connsiteX12" fmla="*/ 184150 w 184661"/>
              <a:gd name="connsiteY12"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61" h="431800">
                <a:moveTo>
                  <a:pt x="0" y="431800"/>
                </a:moveTo>
                <a:cubicBezTo>
                  <a:pt x="17672" y="387621"/>
                  <a:pt x="9095" y="410864"/>
                  <a:pt x="25400" y="361950"/>
                </a:cubicBezTo>
                <a:cubicBezTo>
                  <a:pt x="27517" y="355600"/>
                  <a:pt x="27017" y="347633"/>
                  <a:pt x="31750" y="342900"/>
                </a:cubicBezTo>
                <a:cubicBezTo>
                  <a:pt x="38100" y="336550"/>
                  <a:pt x="45051" y="330749"/>
                  <a:pt x="50800" y="323850"/>
                </a:cubicBezTo>
                <a:cubicBezTo>
                  <a:pt x="72894" y="297337"/>
                  <a:pt x="51277" y="308874"/>
                  <a:pt x="82550" y="298450"/>
                </a:cubicBezTo>
                <a:cubicBezTo>
                  <a:pt x="97663" y="253110"/>
                  <a:pt x="84111" y="267776"/>
                  <a:pt x="114300" y="247650"/>
                </a:cubicBezTo>
                <a:cubicBezTo>
                  <a:pt x="137458" y="178175"/>
                  <a:pt x="100524" y="283408"/>
                  <a:pt x="133350" y="209550"/>
                </a:cubicBezTo>
                <a:lnTo>
                  <a:pt x="152400" y="152400"/>
                </a:lnTo>
                <a:lnTo>
                  <a:pt x="158750" y="133350"/>
                </a:lnTo>
                <a:cubicBezTo>
                  <a:pt x="160867" y="127000"/>
                  <a:pt x="163477" y="120794"/>
                  <a:pt x="165100" y="114300"/>
                </a:cubicBezTo>
                <a:cubicBezTo>
                  <a:pt x="167217" y="105833"/>
                  <a:pt x="169052" y="97291"/>
                  <a:pt x="171450" y="88900"/>
                </a:cubicBezTo>
                <a:cubicBezTo>
                  <a:pt x="178062" y="65758"/>
                  <a:pt x="181568" y="66502"/>
                  <a:pt x="184150" y="38100"/>
                </a:cubicBezTo>
                <a:cubicBezTo>
                  <a:pt x="185300" y="25452"/>
                  <a:pt x="184150" y="12700"/>
                  <a:pt x="18415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 name="Graphic 29" descr="Information outline">
            <a:hlinkClick r:id="" action="ppaction://noaction"/>
            <a:extLst>
              <a:ext uri="{FF2B5EF4-FFF2-40B4-BE49-F238E27FC236}">
                <a16:creationId xmlns:a16="http://schemas.microsoft.com/office/drawing/2014/main" id="{4D3664B7-8FEB-4B97-9A19-3D46DA03D0D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9006518" y="352335"/>
            <a:ext cx="228600" cy="228600"/>
          </a:xfrm>
          <a:prstGeom prst="rect">
            <a:avLst/>
          </a:prstGeom>
        </p:spPr>
      </p:pic>
      <p:sp>
        <p:nvSpPr>
          <p:cNvPr id="31" name="TextBox 30">
            <a:extLst>
              <a:ext uri="{FF2B5EF4-FFF2-40B4-BE49-F238E27FC236}">
                <a16:creationId xmlns:a16="http://schemas.microsoft.com/office/drawing/2014/main" id="{24336F31-D46A-4D22-83F4-1E21C814AE9B}"/>
              </a:ext>
            </a:extLst>
          </p:cNvPr>
          <p:cNvSpPr txBox="1"/>
          <p:nvPr/>
        </p:nvSpPr>
        <p:spPr>
          <a:xfrm>
            <a:off x="9270210" y="331739"/>
            <a:ext cx="878377" cy="276999"/>
          </a:xfrm>
          <a:prstGeom prst="rect">
            <a:avLst/>
          </a:prstGeom>
          <a:noFill/>
        </p:spPr>
        <p:txBody>
          <a:bodyPr wrap="square" lIns="0" rIns="0" rtlCol="0">
            <a:spAutoFit/>
          </a:bodyPr>
          <a:lstStyle/>
          <a:p>
            <a:pPr algn="just"/>
            <a:r>
              <a:rPr lang="pt-BR" sz="1200" i="1"/>
              <a:t>Matriz</a:t>
            </a:r>
          </a:p>
        </p:txBody>
      </p:sp>
    </p:spTree>
    <p:extLst>
      <p:ext uri="{BB962C8B-B14F-4D97-AF65-F5344CB8AC3E}">
        <p14:creationId xmlns:p14="http://schemas.microsoft.com/office/powerpoint/2010/main" val="4233661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1"/>
          </p:nvPr>
        </p:nvSpPr>
        <p:spPr>
          <a:xfrm>
            <a:off x="425170" y="1540256"/>
            <a:ext cx="10700029" cy="4175033"/>
          </a:xfrm>
        </p:spPr>
        <p:txBody>
          <a:bodyPr>
            <a:normAutofit lnSpcReduction="10000"/>
          </a:bodyPr>
          <a:lstStyle/>
          <a:p>
            <a:r>
              <a:rPr lang="pt-BR" dirty="0" smtClean="0"/>
              <a:t>Após realização dos estudos da 1ª proposta de Betim, o Secretário Igor </a:t>
            </a:r>
            <a:r>
              <a:rPr lang="pt-BR" dirty="0" err="1" smtClean="0"/>
              <a:t>Eto</a:t>
            </a:r>
            <a:r>
              <a:rPr lang="pt-BR" dirty="0" smtClean="0"/>
              <a:t> se reuniu com o Prefeito Vitório </a:t>
            </a:r>
            <a:r>
              <a:rPr lang="pt-BR" dirty="0" err="1" smtClean="0"/>
              <a:t>Medioli</a:t>
            </a:r>
            <a:r>
              <a:rPr lang="pt-BR" dirty="0" smtClean="0"/>
              <a:t> em 13/10 para informar da inviabilidade do traçado </a:t>
            </a:r>
          </a:p>
          <a:p>
            <a:r>
              <a:rPr lang="pt-BR" dirty="0" smtClean="0"/>
              <a:t>Em 26/10, a </a:t>
            </a:r>
            <a:r>
              <a:rPr lang="pt-BR" dirty="0" err="1" smtClean="0"/>
              <a:t>Seinfra</a:t>
            </a:r>
            <a:r>
              <a:rPr lang="pt-BR" dirty="0" smtClean="0"/>
              <a:t> lança nova consulta pública, por mais 30 dias, com alteração de traçado na alça sul, após estudos complementares</a:t>
            </a:r>
          </a:p>
          <a:p>
            <a:r>
              <a:rPr lang="pt-BR" b="1" u="sng" dirty="0" smtClean="0"/>
              <a:t>Prefeitura de Betim apresenta novo traçado em reunião realizada em 04/11, sem a participação do Estado</a:t>
            </a:r>
          </a:p>
          <a:p>
            <a:r>
              <a:rPr lang="pt-BR" b="1" u="sng" dirty="0" smtClean="0"/>
              <a:t>Dia 09/11, Prefeitura de Betim encaminha em Notificação ao Estado </a:t>
            </a:r>
            <a:r>
              <a:rPr lang="pt-BR" b="1" u="sng" dirty="0" smtClean="0"/>
              <a:t>com novo </a:t>
            </a:r>
            <a:r>
              <a:rPr lang="pt-BR" b="1" u="sng" dirty="0" smtClean="0"/>
              <a:t>traçado</a:t>
            </a:r>
          </a:p>
          <a:p>
            <a:r>
              <a:rPr lang="pt-BR" dirty="0" smtClean="0"/>
              <a:t>Novo traçado em análise no âmbito da 2ª Consulta Pública</a:t>
            </a:r>
          </a:p>
          <a:p>
            <a:r>
              <a:rPr lang="pt-BR" dirty="0" smtClean="0"/>
              <a:t>Duas novas audiências públicas em 22 e 23/11 </a:t>
            </a:r>
          </a:p>
          <a:p>
            <a:pPr marL="0" indent="0">
              <a:buNone/>
            </a:pPr>
            <a:endParaRPr lang="pt-BR" dirty="0"/>
          </a:p>
        </p:txBody>
      </p:sp>
      <p:sp>
        <p:nvSpPr>
          <p:cNvPr id="4" name="Título 3"/>
          <p:cNvSpPr>
            <a:spLocks noGrp="1"/>
          </p:cNvSpPr>
          <p:nvPr>
            <p:ph type="title"/>
          </p:nvPr>
        </p:nvSpPr>
        <p:spPr>
          <a:xfrm>
            <a:off x="425171" y="-752114"/>
            <a:ext cx="7526940" cy="1504228"/>
          </a:xfrm>
        </p:spPr>
        <p:txBody>
          <a:bodyPr/>
          <a:lstStyle/>
          <a:p>
            <a:r>
              <a:rPr lang="pt-BR" sz="3200" dirty="0" smtClean="0"/>
              <a:t>NOVAS ETAPAS APÓS 1ª CONSULTA PÚBLICA</a:t>
            </a:r>
            <a:endParaRPr lang="pt-BR" sz="3200" dirty="0"/>
          </a:p>
        </p:txBody>
      </p:sp>
      <p:pic>
        <p:nvPicPr>
          <p:cNvPr id="5" name="Picture 31">
            <a:extLst>
              <a:ext uri="{FF2B5EF4-FFF2-40B4-BE49-F238E27FC236}">
                <a16:creationId xmlns:a16="http://schemas.microsoft.com/office/drawing/2014/main" id="{F8493886-E96F-4A2C-99E7-80CAE2B80E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83800" y="138546"/>
            <a:ext cx="2108200" cy="731282"/>
          </a:xfrm>
          <a:prstGeom prst="rect">
            <a:avLst/>
          </a:prstGeom>
        </p:spPr>
      </p:pic>
    </p:spTree>
    <p:extLst>
      <p:ext uri="{BB962C8B-B14F-4D97-AF65-F5344CB8AC3E}">
        <p14:creationId xmlns:p14="http://schemas.microsoft.com/office/powerpoint/2010/main" val="29677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1">
            <a:extLst>
              <a:ext uri="{FF2B5EF4-FFF2-40B4-BE49-F238E27FC236}">
                <a16:creationId xmlns:a16="http://schemas.microsoft.com/office/drawing/2014/main" id="{F8493886-E96F-4A2C-99E7-80CAE2B80E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89836" y="193965"/>
            <a:ext cx="2108200" cy="731282"/>
          </a:xfrm>
          <a:prstGeom prst="rect">
            <a:avLst/>
          </a:prstGeom>
        </p:spPr>
      </p:pic>
      <p:pic>
        <p:nvPicPr>
          <p:cNvPr id="7" name="Imagem 6"/>
          <p:cNvPicPr>
            <a:picLocks noChangeAspect="1"/>
          </p:cNvPicPr>
          <p:nvPr/>
        </p:nvPicPr>
        <p:blipFill>
          <a:blip r:embed="rId3"/>
          <a:stretch>
            <a:fillRect/>
          </a:stretch>
        </p:blipFill>
        <p:spPr>
          <a:xfrm>
            <a:off x="3865419" y="1153082"/>
            <a:ext cx="7520923" cy="4771086"/>
          </a:xfrm>
          <a:prstGeom prst="rect">
            <a:avLst/>
          </a:prstGeom>
        </p:spPr>
      </p:pic>
      <p:sp>
        <p:nvSpPr>
          <p:cNvPr id="10" name="Título 3"/>
          <p:cNvSpPr>
            <a:spLocks noGrp="1"/>
          </p:cNvSpPr>
          <p:nvPr>
            <p:ph type="title"/>
          </p:nvPr>
        </p:nvSpPr>
        <p:spPr>
          <a:xfrm>
            <a:off x="395765" y="-558149"/>
            <a:ext cx="7526940" cy="1504228"/>
          </a:xfrm>
        </p:spPr>
        <p:txBody>
          <a:bodyPr/>
          <a:lstStyle/>
          <a:p>
            <a:r>
              <a:rPr lang="pt-BR" sz="3200" dirty="0" smtClean="0"/>
              <a:t>NOVAS ETAPAS APÓS 1ª CONSULTA PÚBLICA</a:t>
            </a:r>
            <a:endParaRPr lang="pt-BR" sz="3200" dirty="0"/>
          </a:p>
        </p:txBody>
      </p:sp>
      <p:sp>
        <p:nvSpPr>
          <p:cNvPr id="11" name="Retângulo 10"/>
          <p:cNvSpPr/>
          <p:nvPr/>
        </p:nvSpPr>
        <p:spPr>
          <a:xfrm>
            <a:off x="395765" y="1748828"/>
            <a:ext cx="3183699" cy="2099036"/>
          </a:xfrm>
          <a:prstGeom prst="rect">
            <a:avLst/>
          </a:prstGeom>
        </p:spPr>
        <p:txBody>
          <a:bodyPr wrap="square">
            <a:spAutoFit/>
          </a:bodyPr>
          <a:lstStyle/>
          <a:p>
            <a:pPr lvl="0" algn="just">
              <a:lnSpc>
                <a:spcPct val="115000"/>
              </a:lnSpc>
              <a:spcBef>
                <a:spcPts val="600"/>
              </a:spcBef>
              <a:spcAft>
                <a:spcPts val="600"/>
              </a:spcAft>
            </a:pPr>
            <a:r>
              <a:rPr lang="pt-BR" altLang="pt-BR" sz="1600" b="1" dirty="0" smtClean="0">
                <a:solidFill>
                  <a:srgbClr val="0424E6"/>
                </a:solidFill>
                <a:latin typeface="Arial" panose="020B0604020202020204" pitchFamily="34" charset="0"/>
                <a:ea typeface="Times New Roman" panose="02020603050405020304" pitchFamily="18" charset="0"/>
                <a:cs typeface="Arial" panose="020B0604020202020204" pitchFamily="34" charset="0"/>
              </a:rPr>
              <a:t>AZUL: </a:t>
            </a:r>
            <a:r>
              <a:rPr lang="pt-BR" altLang="pt-BR" sz="1600" dirty="0" smtClean="0">
                <a:latin typeface="Arial" panose="020B0604020202020204" pitchFamily="34" charset="0"/>
                <a:ea typeface="Times New Roman" panose="02020603050405020304" pitchFamily="18" charset="0"/>
                <a:cs typeface="Arial" panose="020B0604020202020204" pitchFamily="34" charset="0"/>
              </a:rPr>
              <a:t>Traçado Diretriz </a:t>
            </a:r>
          </a:p>
          <a:p>
            <a:pPr lvl="0" algn="just">
              <a:lnSpc>
                <a:spcPct val="115000"/>
              </a:lnSpc>
              <a:spcBef>
                <a:spcPts val="600"/>
              </a:spcBef>
              <a:spcAft>
                <a:spcPts val="600"/>
              </a:spcAft>
            </a:pPr>
            <a:r>
              <a:rPr lang="pt-BR" altLang="pt-BR" sz="1600" b="1" dirty="0" smtClean="0">
                <a:solidFill>
                  <a:srgbClr val="7030A0"/>
                </a:solidFill>
                <a:latin typeface="Arial" panose="020B0604020202020204" pitchFamily="34" charset="0"/>
                <a:ea typeface="Times New Roman" panose="02020603050405020304" pitchFamily="18" charset="0"/>
                <a:cs typeface="Arial" panose="020B0604020202020204" pitchFamily="34" charset="0"/>
              </a:rPr>
              <a:t>ROXO</a:t>
            </a:r>
            <a:r>
              <a:rPr lang="pt-BR" altLang="pt-BR" sz="16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pt-BR" altLang="pt-BR" sz="1600"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pt-BR" altLang="pt-BR" sz="1600" dirty="0" smtClean="0">
                <a:latin typeface="Arial" panose="020B0604020202020204" pitchFamily="34" charset="0"/>
                <a:ea typeface="Times New Roman" panose="02020603050405020304" pitchFamily="18" charset="0"/>
                <a:cs typeface="Arial" panose="020B0604020202020204" pitchFamily="34" charset="0"/>
              </a:rPr>
              <a:t>1º traçado apresentado por Betim em 01/03/2021</a:t>
            </a:r>
          </a:p>
          <a:p>
            <a:pPr lvl="0" algn="just">
              <a:lnSpc>
                <a:spcPct val="115000"/>
              </a:lnSpc>
              <a:spcBef>
                <a:spcPts val="600"/>
              </a:spcBef>
              <a:spcAft>
                <a:spcPts val="600"/>
              </a:spcAft>
            </a:pPr>
            <a:r>
              <a:rPr lang="pt-BR" altLang="pt-BR" sz="1600" b="1" dirty="0" smtClean="0">
                <a:solidFill>
                  <a:srgbClr val="FFFF00"/>
                </a:solidFill>
                <a:latin typeface="Arial" panose="020B0604020202020204" pitchFamily="34" charset="0"/>
                <a:ea typeface="Times New Roman" panose="02020603050405020304" pitchFamily="18" charset="0"/>
                <a:cs typeface="Arial" panose="020B0604020202020204" pitchFamily="34" charset="0"/>
              </a:rPr>
              <a:t>AMARELO: </a:t>
            </a:r>
            <a:r>
              <a:rPr lang="pt-BR" altLang="pt-BR" sz="1600" dirty="0" smtClean="0">
                <a:latin typeface="Arial" panose="020B0604020202020204" pitchFamily="34" charset="0"/>
                <a:ea typeface="Times New Roman" panose="02020603050405020304" pitchFamily="18" charset="0"/>
                <a:cs typeface="Arial" panose="020B0604020202020204" pitchFamily="34" charset="0"/>
              </a:rPr>
              <a:t>2º traçado apresentado por Betim em 04/11/2021 </a:t>
            </a:r>
            <a:r>
              <a:rPr lang="pt-BR" altLang="pt-BR" sz="1600" b="1" dirty="0" smtClean="0">
                <a:solidFill>
                  <a:srgbClr val="0424E6"/>
                </a:solidFill>
                <a:latin typeface="Arial" panose="020B0604020202020204" pitchFamily="34" charset="0"/>
                <a:ea typeface="Times New Roman" panose="02020603050405020304" pitchFamily="18" charset="0"/>
                <a:cs typeface="Arial" panose="020B0604020202020204" pitchFamily="34" charset="0"/>
              </a:rPr>
              <a:t> </a:t>
            </a:r>
            <a:r>
              <a:rPr lang="pt-BR" altLang="pt-BR" sz="1600" dirty="0" smtClean="0">
                <a:latin typeface="Arial" panose="020B0604020202020204" pitchFamily="34" charset="0"/>
                <a:ea typeface="Times New Roman" panose="02020603050405020304" pitchFamily="18" charset="0"/>
                <a:cs typeface="Arial" panose="020B0604020202020204" pitchFamily="34" charset="0"/>
              </a:rPr>
              <a:t> </a:t>
            </a:r>
            <a:endParaRPr lang="pt-BR" sz="16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86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83975"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Articulação com prefeitura de </a:t>
            </a:r>
            <a:r>
              <a:rPr lang="pt-BR" dirty="0" err="1" smtClean="0"/>
              <a:t>betim</a:t>
            </a:r>
            <a:endParaRPr lang="pt-BR" dirty="0"/>
          </a:p>
        </p:txBody>
      </p:sp>
      <p:sp>
        <p:nvSpPr>
          <p:cNvPr id="2" name="Retângulo 1"/>
          <p:cNvSpPr/>
          <p:nvPr/>
        </p:nvSpPr>
        <p:spPr>
          <a:xfrm>
            <a:off x="127537" y="2219882"/>
            <a:ext cx="5926899" cy="2585323"/>
          </a:xfrm>
          <a:prstGeom prst="rect">
            <a:avLst/>
          </a:prstGeom>
        </p:spPr>
        <p:txBody>
          <a:bodyPr wrap="square">
            <a:spAutoFit/>
          </a:bodyPr>
          <a:lstStyle/>
          <a:p>
            <a:r>
              <a:rPr lang="pt-BR" dirty="0"/>
              <a:t>No dia </a:t>
            </a:r>
            <a:r>
              <a:rPr lang="pt-BR" b="1" dirty="0"/>
              <a:t>05 de </a:t>
            </a:r>
            <a:r>
              <a:rPr lang="pt-BR" b="1" dirty="0" smtClean="0"/>
              <a:t>novembro de 2021 </a:t>
            </a:r>
            <a:r>
              <a:rPr lang="pt-BR" dirty="0"/>
              <a:t>foi realizado um novo alinhamento com a Prefeitura de Betim para abordar as atualizações do projeto para a 2ª Consulta Pública e os estudos complementares realizados para a proposta de traçado recebida do município. O evento aconteceu na sede da própria Prefeitura, com a participação de Vittorio </a:t>
            </a:r>
            <a:r>
              <a:rPr lang="pt-BR" dirty="0" err="1"/>
              <a:t>Medioli</a:t>
            </a:r>
            <a:r>
              <a:rPr lang="pt-BR" dirty="0"/>
              <a:t> - Prefeito de Betim. A imagem </a:t>
            </a:r>
            <a:r>
              <a:rPr lang="pt-BR" dirty="0" smtClean="0"/>
              <a:t>ao lado, </a:t>
            </a:r>
            <a:r>
              <a:rPr lang="pt-BR" dirty="0"/>
              <a:t>postada nas redes sociais da </a:t>
            </a:r>
            <a:r>
              <a:rPr lang="pt-BR" dirty="0" err="1"/>
              <a:t>Seinfra</a:t>
            </a:r>
            <a:r>
              <a:rPr lang="pt-BR" dirty="0"/>
              <a:t>, apresenta o registro do evento.</a:t>
            </a:r>
          </a:p>
        </p:txBody>
      </p:sp>
      <p:pic>
        <p:nvPicPr>
          <p:cNvPr id="10" name="Picture 33" descr="Imagem"/>
          <p:cNvPicPr/>
          <p:nvPr/>
        </p:nvPicPr>
        <p:blipFill>
          <a:blip r:embed="rId9">
            <a:extLst>
              <a:ext uri="{28A0092B-C50C-407E-A947-70E740481C1C}">
                <a14:useLocalDpi xmlns:a14="http://schemas.microsoft.com/office/drawing/2010/main" val="0"/>
              </a:ext>
            </a:extLst>
          </a:blip>
          <a:srcRect/>
          <a:stretch>
            <a:fillRect/>
          </a:stretch>
        </p:blipFill>
        <p:spPr bwMode="auto">
          <a:xfrm>
            <a:off x="6331527" y="868234"/>
            <a:ext cx="5860473" cy="5989766"/>
          </a:xfrm>
          <a:prstGeom prst="rect">
            <a:avLst/>
          </a:prstGeom>
          <a:noFill/>
          <a:ln>
            <a:noFill/>
          </a:ln>
        </p:spPr>
      </p:pic>
    </p:spTree>
    <p:extLst>
      <p:ext uri="{BB962C8B-B14F-4D97-AF65-F5344CB8AC3E}">
        <p14:creationId xmlns:p14="http://schemas.microsoft.com/office/powerpoint/2010/main" val="1418677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87042"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a:t>CRONOGRAMA </a:t>
            </a:r>
            <a:r>
              <a:rPr lang="pt-BR" dirty="0" smtClean="0"/>
              <a:t>geral DO </a:t>
            </a:r>
            <a:r>
              <a:rPr lang="pt-BR" dirty="0"/>
              <a:t>PROJETO</a:t>
            </a:r>
          </a:p>
        </p:txBody>
      </p:sp>
      <p:sp>
        <p:nvSpPr>
          <p:cNvPr id="63" name="CaixaDeTexto 14">
            <a:extLst>
              <a:ext uri="{FF2B5EF4-FFF2-40B4-BE49-F238E27FC236}">
                <a16:creationId xmlns:a16="http://schemas.microsoft.com/office/drawing/2014/main" id="{71CF9411-9683-4978-9797-6D1EDB7BCC30}"/>
              </a:ext>
            </a:extLst>
          </p:cNvPr>
          <p:cNvSpPr txBox="1"/>
          <p:nvPr/>
        </p:nvSpPr>
        <p:spPr>
          <a:xfrm>
            <a:off x="1529758" y="3883304"/>
            <a:ext cx="1627729" cy="646331"/>
          </a:xfrm>
          <a:prstGeom prst="rect">
            <a:avLst/>
          </a:prstGeom>
          <a:noFill/>
        </p:spPr>
        <p:txBody>
          <a:bodyPr wrap="square" rtlCol="0">
            <a:spAutoFit/>
          </a:bodyPr>
          <a:lstStyle/>
          <a:p>
            <a:pPr algn="ctr"/>
            <a:r>
              <a:rPr lang="pt-BR" b="1" dirty="0">
                <a:solidFill>
                  <a:srgbClr val="910A00"/>
                </a:solidFill>
                <a:latin typeface="Times New Roman" panose="02020603050405020304" pitchFamily="18" charset="0"/>
                <a:cs typeface="Times New Roman" panose="02020603050405020304" pitchFamily="18" charset="0"/>
              </a:rPr>
              <a:t>Fevereiro</a:t>
            </a:r>
          </a:p>
          <a:p>
            <a:pPr algn="ctr"/>
            <a:r>
              <a:rPr lang="pt-BR" b="1" dirty="0">
                <a:solidFill>
                  <a:srgbClr val="910A00"/>
                </a:solidFill>
                <a:latin typeface="Times New Roman" panose="02020603050405020304" pitchFamily="18" charset="0"/>
                <a:cs typeface="Times New Roman" panose="02020603050405020304" pitchFamily="18" charset="0"/>
              </a:rPr>
              <a:t>2020</a:t>
            </a:r>
          </a:p>
        </p:txBody>
      </p:sp>
      <p:sp>
        <p:nvSpPr>
          <p:cNvPr id="64" name="CaixaDeTexto 19">
            <a:extLst>
              <a:ext uri="{FF2B5EF4-FFF2-40B4-BE49-F238E27FC236}">
                <a16:creationId xmlns:a16="http://schemas.microsoft.com/office/drawing/2014/main" id="{7F192DE4-2042-401C-9DBC-60239DE61819}"/>
              </a:ext>
            </a:extLst>
          </p:cNvPr>
          <p:cNvSpPr txBox="1"/>
          <p:nvPr/>
        </p:nvSpPr>
        <p:spPr>
          <a:xfrm>
            <a:off x="1477237" y="5061547"/>
            <a:ext cx="1751416" cy="646331"/>
          </a:xfrm>
          <a:prstGeom prst="rect">
            <a:avLst/>
          </a:prstGeom>
          <a:noFill/>
        </p:spPr>
        <p:txBody>
          <a:bodyPr wrap="square" rtlCol="0">
            <a:spAutoFit/>
          </a:bodyPr>
          <a:lstStyle>
            <a:defPPr>
              <a:defRPr lang="pt-BR"/>
            </a:defPPr>
            <a:lvl1pPr>
              <a:defRPr sz="2400" b="1">
                <a:solidFill>
                  <a:schemeClr val="tx1">
                    <a:lumMod val="65000"/>
                    <a:lumOff val="35000"/>
                  </a:schemeClr>
                </a:solidFill>
              </a:defRPr>
            </a:lvl1pPr>
          </a:lstStyle>
          <a:p>
            <a:pPr algn="ctr"/>
            <a:r>
              <a:rPr lang="pt-BR" sz="1800">
                <a:solidFill>
                  <a:srgbClr val="910A00"/>
                </a:solidFill>
                <a:latin typeface="Times New Roman" panose="02020603050405020304" pitchFamily="18" charset="0"/>
                <a:cs typeface="Times New Roman" panose="02020603050405020304" pitchFamily="18" charset="0"/>
              </a:rPr>
              <a:t>Início do</a:t>
            </a:r>
          </a:p>
          <a:p>
            <a:pPr algn="ctr"/>
            <a:r>
              <a:rPr lang="pt-BR" sz="1800">
                <a:solidFill>
                  <a:srgbClr val="910A00"/>
                </a:solidFill>
                <a:latin typeface="Times New Roman" panose="02020603050405020304" pitchFamily="18" charset="0"/>
                <a:cs typeface="Times New Roman" panose="02020603050405020304" pitchFamily="18" charset="0"/>
              </a:rPr>
              <a:t>Projeto</a:t>
            </a:r>
          </a:p>
        </p:txBody>
      </p:sp>
      <p:sp>
        <p:nvSpPr>
          <p:cNvPr id="73" name="CaixaDeTexto 21">
            <a:extLst>
              <a:ext uri="{FF2B5EF4-FFF2-40B4-BE49-F238E27FC236}">
                <a16:creationId xmlns:a16="http://schemas.microsoft.com/office/drawing/2014/main" id="{C2BE9338-7571-480F-81BE-D6C3BED429AD}"/>
              </a:ext>
            </a:extLst>
          </p:cNvPr>
          <p:cNvSpPr txBox="1"/>
          <p:nvPr/>
        </p:nvSpPr>
        <p:spPr>
          <a:xfrm>
            <a:off x="10429630" y="5053490"/>
            <a:ext cx="2009000" cy="923330"/>
          </a:xfrm>
          <a:prstGeom prst="rect">
            <a:avLst/>
          </a:prstGeom>
          <a:noFill/>
          <a:ln>
            <a:noFill/>
          </a:ln>
        </p:spPr>
        <p:txBody>
          <a:bodyPr wrap="square" rtlCol="0">
            <a:spAutoFit/>
          </a:bodyPr>
          <a:lstStyle>
            <a:defPPr>
              <a:defRPr lang="pt-BR"/>
            </a:defPPr>
            <a:lvl1pPr>
              <a:defRPr sz="2400" b="1">
                <a:solidFill>
                  <a:schemeClr val="tx1">
                    <a:lumMod val="65000"/>
                    <a:lumOff val="35000"/>
                  </a:schemeClr>
                </a:solidFill>
              </a:defRPr>
            </a:lvl1pPr>
          </a:lstStyle>
          <a:p>
            <a:pPr algn="ctr"/>
            <a:r>
              <a:rPr lang="pt-BR" sz="1800" dirty="0">
                <a:solidFill>
                  <a:schemeClr val="tx1">
                    <a:lumMod val="50000"/>
                    <a:lumOff val="50000"/>
                  </a:schemeClr>
                </a:solidFill>
                <a:latin typeface="Times New Roman" panose="02020603050405020304" pitchFamily="18" charset="0"/>
                <a:cs typeface="Times New Roman" panose="02020603050405020304" pitchFamily="18" charset="0"/>
              </a:rPr>
              <a:t>Leilão e Assinatura </a:t>
            </a:r>
          </a:p>
          <a:p>
            <a:pPr algn="ctr"/>
            <a:r>
              <a:rPr lang="pt-BR" sz="1800" dirty="0">
                <a:solidFill>
                  <a:schemeClr val="tx1">
                    <a:lumMod val="50000"/>
                    <a:lumOff val="50000"/>
                  </a:schemeClr>
                </a:solidFill>
                <a:latin typeface="Times New Roman" panose="02020603050405020304" pitchFamily="18" charset="0"/>
                <a:cs typeface="Times New Roman" panose="02020603050405020304" pitchFamily="18" charset="0"/>
              </a:rPr>
              <a:t>do Contrato</a:t>
            </a:r>
          </a:p>
        </p:txBody>
      </p:sp>
      <p:sp>
        <p:nvSpPr>
          <p:cNvPr id="74" name="CaixaDeTexto 24">
            <a:extLst>
              <a:ext uri="{FF2B5EF4-FFF2-40B4-BE49-F238E27FC236}">
                <a16:creationId xmlns:a16="http://schemas.microsoft.com/office/drawing/2014/main" id="{2039E825-41C8-4904-B89E-09E720D9A3DD}"/>
              </a:ext>
            </a:extLst>
          </p:cNvPr>
          <p:cNvSpPr txBox="1"/>
          <p:nvPr/>
        </p:nvSpPr>
        <p:spPr>
          <a:xfrm>
            <a:off x="2836916" y="5061547"/>
            <a:ext cx="2820673" cy="646331"/>
          </a:xfrm>
          <a:prstGeom prst="rect">
            <a:avLst/>
          </a:prstGeom>
          <a:noFill/>
        </p:spPr>
        <p:txBody>
          <a:bodyPr wrap="square" rtlCol="0">
            <a:spAutoFit/>
          </a:bodyPr>
          <a:lstStyle>
            <a:defPPr>
              <a:defRPr lang="pt-BR"/>
            </a:defPPr>
            <a:lvl1pPr algn="ctr">
              <a:defRPr b="1">
                <a:solidFill>
                  <a:srgbClr val="910A00"/>
                </a:solidFill>
                <a:latin typeface="+mj-lt"/>
                <a:cs typeface="Arial" panose="020B0604020202020204" pitchFamily="34" charset="0"/>
              </a:defRPr>
            </a:lvl1pPr>
          </a:lstStyle>
          <a:p>
            <a:r>
              <a:rPr lang="pt-BR" dirty="0">
                <a:latin typeface="Times New Roman" panose="02020603050405020304" pitchFamily="18" charset="0"/>
                <a:cs typeface="Times New Roman" panose="02020603050405020304" pitchFamily="18" charset="0"/>
              </a:rPr>
              <a:t>Conclusão</a:t>
            </a:r>
          </a:p>
          <a:p>
            <a:r>
              <a:rPr lang="pt-BR" dirty="0">
                <a:latin typeface="Times New Roman" panose="02020603050405020304" pitchFamily="18" charset="0"/>
                <a:cs typeface="Times New Roman" panose="02020603050405020304" pitchFamily="18" charset="0"/>
              </a:rPr>
              <a:t>da Modelagem</a:t>
            </a:r>
          </a:p>
        </p:txBody>
      </p:sp>
      <p:sp>
        <p:nvSpPr>
          <p:cNvPr id="76" name="Retângulo 3">
            <a:extLst>
              <a:ext uri="{FF2B5EF4-FFF2-40B4-BE49-F238E27FC236}">
                <a16:creationId xmlns:a16="http://schemas.microsoft.com/office/drawing/2014/main" id="{2AD88287-9226-422C-AF7E-1CE760BD4F60}"/>
              </a:ext>
            </a:extLst>
          </p:cNvPr>
          <p:cNvSpPr/>
          <p:nvPr/>
        </p:nvSpPr>
        <p:spPr>
          <a:xfrm>
            <a:off x="900545" y="4666505"/>
            <a:ext cx="10652426" cy="94344"/>
          </a:xfrm>
          <a:prstGeom prst="rect">
            <a:avLst/>
          </a:prstGeom>
          <a:gradFill>
            <a:gsLst>
              <a:gs pos="0">
                <a:srgbClr val="910A00"/>
              </a:gs>
              <a:gs pos="85000">
                <a:schemeClr val="bg1">
                  <a:lumMod val="75000"/>
                </a:schemeClr>
              </a:gs>
              <a:gs pos="66000">
                <a:srgbClr val="910A00"/>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pic>
        <p:nvPicPr>
          <p:cNvPr id="84" name="Imagem 34" descr="Fundo preto com letras brancas&#10;&#10;Descrição gerada automaticamente">
            <a:extLst>
              <a:ext uri="{FF2B5EF4-FFF2-40B4-BE49-F238E27FC236}">
                <a16:creationId xmlns:a16="http://schemas.microsoft.com/office/drawing/2014/main" id="{5F53A28A-9E7C-42F1-8124-1892C11EA051}"/>
              </a:ext>
            </a:extLst>
          </p:cNvPr>
          <p:cNvPicPr>
            <a:picLocks noChangeAspect="1"/>
          </p:cNvPicPr>
          <p:nvPr/>
        </p:nvPicPr>
        <p:blipFill>
          <a:blip r:embed="rId9"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462945" y="4171840"/>
            <a:ext cx="471479" cy="460847"/>
          </a:xfrm>
          <a:prstGeom prst="rect">
            <a:avLst/>
          </a:prstGeom>
        </p:spPr>
      </p:pic>
      <p:sp>
        <p:nvSpPr>
          <p:cNvPr id="85" name="Title 8">
            <a:extLst>
              <a:ext uri="{FF2B5EF4-FFF2-40B4-BE49-F238E27FC236}">
                <a16:creationId xmlns:a16="http://schemas.microsoft.com/office/drawing/2014/main" id="{3149ECCF-4323-4A47-84D5-19362F2D612F}"/>
              </a:ext>
            </a:extLst>
          </p:cNvPr>
          <p:cNvSpPr txBox="1">
            <a:spLocks/>
          </p:cNvSpPr>
          <p:nvPr/>
        </p:nvSpPr>
        <p:spPr>
          <a:xfrm>
            <a:off x="9006845" y="3799475"/>
            <a:ext cx="1360127"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b="1">
                <a:solidFill>
                  <a:srgbClr val="9D0000"/>
                </a:solidFill>
                <a:latin typeface="Times New Roman" panose="02020603050405020304" pitchFamily="18" charset="0"/>
                <a:cs typeface="Times New Roman" panose="02020603050405020304" pitchFamily="18" charset="0"/>
              </a:rPr>
              <a:t>ESTAMOS </a:t>
            </a:r>
            <a:br>
              <a:rPr lang="pt-BR" sz="1200" b="1">
                <a:solidFill>
                  <a:srgbClr val="9D0000"/>
                </a:solidFill>
                <a:latin typeface="Times New Roman" panose="02020603050405020304" pitchFamily="18" charset="0"/>
                <a:cs typeface="Times New Roman" panose="02020603050405020304" pitchFamily="18" charset="0"/>
              </a:rPr>
            </a:br>
            <a:r>
              <a:rPr lang="pt-BR" sz="1200" b="1">
                <a:solidFill>
                  <a:srgbClr val="9D0000"/>
                </a:solidFill>
                <a:latin typeface="Times New Roman" panose="02020603050405020304" pitchFamily="18" charset="0"/>
                <a:cs typeface="Times New Roman" panose="02020603050405020304" pitchFamily="18" charset="0"/>
              </a:rPr>
              <a:t>AQUI</a:t>
            </a:r>
          </a:p>
        </p:txBody>
      </p:sp>
      <p:sp>
        <p:nvSpPr>
          <p:cNvPr id="86" name="Elipse 35">
            <a:extLst>
              <a:ext uri="{FF2B5EF4-FFF2-40B4-BE49-F238E27FC236}">
                <a16:creationId xmlns:a16="http://schemas.microsoft.com/office/drawing/2014/main" id="{E6E398BB-5796-4B75-B202-383D45CE33F1}"/>
              </a:ext>
            </a:extLst>
          </p:cNvPr>
          <p:cNvSpPr/>
          <p:nvPr/>
        </p:nvSpPr>
        <p:spPr>
          <a:xfrm>
            <a:off x="2255731" y="4603783"/>
            <a:ext cx="216000" cy="216000"/>
          </a:xfrm>
          <a:prstGeom prst="ellipse">
            <a:avLst/>
          </a:prstGeom>
          <a:solidFill>
            <a:srgbClr val="910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sp>
        <p:nvSpPr>
          <p:cNvPr id="87" name="Elipse 65">
            <a:extLst>
              <a:ext uri="{FF2B5EF4-FFF2-40B4-BE49-F238E27FC236}">
                <a16:creationId xmlns:a16="http://schemas.microsoft.com/office/drawing/2014/main" id="{289E70BA-F841-42BA-8CC0-37C3B438BF04}"/>
              </a:ext>
            </a:extLst>
          </p:cNvPr>
          <p:cNvSpPr/>
          <p:nvPr/>
        </p:nvSpPr>
        <p:spPr>
          <a:xfrm>
            <a:off x="4139254" y="4603783"/>
            <a:ext cx="216000" cy="216000"/>
          </a:xfrm>
          <a:prstGeom prst="ellipse">
            <a:avLst/>
          </a:prstGeom>
          <a:solidFill>
            <a:srgbClr val="910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sp>
        <p:nvSpPr>
          <p:cNvPr id="90" name="Elipse 68">
            <a:extLst>
              <a:ext uri="{FF2B5EF4-FFF2-40B4-BE49-F238E27FC236}">
                <a16:creationId xmlns:a16="http://schemas.microsoft.com/office/drawing/2014/main" id="{C3A5C0BD-6165-474D-9FF5-0A7C7A4F1F9C}"/>
              </a:ext>
            </a:extLst>
          </p:cNvPr>
          <p:cNvSpPr/>
          <p:nvPr/>
        </p:nvSpPr>
        <p:spPr>
          <a:xfrm>
            <a:off x="11434130" y="4603473"/>
            <a:ext cx="216000" cy="216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pic>
        <p:nvPicPr>
          <p:cNvPr id="94" name="Imagem 34" descr="Fundo preto com letras brancas&#10;&#10;Descrição gerada automaticamente">
            <a:extLst>
              <a:ext uri="{FF2B5EF4-FFF2-40B4-BE49-F238E27FC236}">
                <a16:creationId xmlns:a16="http://schemas.microsoft.com/office/drawing/2014/main" id="{80C9E2A5-8651-4BEC-AC6F-D54CD782F6EB}"/>
              </a:ext>
            </a:extLst>
          </p:cNvPr>
          <p:cNvPicPr>
            <a:picLocks noChangeAspect="1"/>
          </p:cNvPicPr>
          <p:nvPr/>
        </p:nvPicPr>
        <p:blipFill>
          <a:blip r:embed="rId9" cstate="hq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03274" y="4138022"/>
            <a:ext cx="471479" cy="460847"/>
          </a:xfrm>
          <a:prstGeom prst="rect">
            <a:avLst/>
          </a:prstGeom>
        </p:spPr>
      </p:pic>
      <p:sp>
        <p:nvSpPr>
          <p:cNvPr id="95" name="Title 8">
            <a:extLst>
              <a:ext uri="{FF2B5EF4-FFF2-40B4-BE49-F238E27FC236}">
                <a16:creationId xmlns:a16="http://schemas.microsoft.com/office/drawing/2014/main" id="{FCF3377B-4D03-4717-BA58-20067A24E5A5}"/>
              </a:ext>
            </a:extLst>
          </p:cNvPr>
          <p:cNvSpPr txBox="1">
            <a:spLocks/>
          </p:cNvSpPr>
          <p:nvPr/>
        </p:nvSpPr>
        <p:spPr>
          <a:xfrm>
            <a:off x="4957940" y="3664938"/>
            <a:ext cx="1360127"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a:latin typeface="Times New Roman" panose="02020603050405020304" pitchFamily="18" charset="0"/>
                <a:cs typeface="Times New Roman" panose="02020603050405020304" pitchFamily="18" charset="0"/>
              </a:rPr>
              <a:t>Reuniões com TCE, MP e Municípios</a:t>
            </a:r>
          </a:p>
        </p:txBody>
      </p:sp>
      <p:sp>
        <p:nvSpPr>
          <p:cNvPr id="96" name="Retângulo 30">
            <a:extLst>
              <a:ext uri="{FF2B5EF4-FFF2-40B4-BE49-F238E27FC236}">
                <a16:creationId xmlns:a16="http://schemas.microsoft.com/office/drawing/2014/main" id="{17E9FF1D-3A94-43D4-92EF-0B32802545E9}"/>
              </a:ext>
            </a:extLst>
          </p:cNvPr>
          <p:cNvSpPr/>
          <p:nvPr/>
        </p:nvSpPr>
        <p:spPr>
          <a:xfrm>
            <a:off x="3445909" y="5707878"/>
            <a:ext cx="3300384" cy="1297049"/>
          </a:xfrm>
          <a:prstGeom prst="rect">
            <a:avLst/>
          </a:prstGeom>
        </p:spPr>
        <p:txBody>
          <a:bodyPr wrap="square" anchor="t">
            <a:noAutofit/>
          </a:bodyPr>
          <a:lstStyle/>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de Operação;</a:t>
            </a:r>
            <a:endParaRPr lang="pt-BR" sz="12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Econômico-Financeiros </a:t>
            </a:r>
          </a:p>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sociais;</a:t>
            </a:r>
            <a:endParaRPr lang="pt-BR" sz="12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pt-BR" sz="1200" b="1" dirty="0" smtClean="0">
                <a:latin typeface="Times New Roman" panose="02020603050405020304" pitchFamily="18" charset="0"/>
                <a:cs typeface="Times New Roman" panose="02020603050405020304" pitchFamily="18" charset="0"/>
              </a:rPr>
              <a:t>Estudos Ambientais;</a:t>
            </a:r>
            <a:endParaRPr lang="pt-BR" sz="1200" b="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pt-BR" sz="1200" b="1" dirty="0">
                <a:latin typeface="Times New Roman" panose="02020603050405020304" pitchFamily="18" charset="0"/>
                <a:cs typeface="Times New Roman" panose="02020603050405020304" pitchFamily="18" charset="0"/>
              </a:rPr>
              <a:t>Municípios Beneficiados.</a:t>
            </a:r>
          </a:p>
        </p:txBody>
      </p:sp>
      <p:sp>
        <p:nvSpPr>
          <p:cNvPr id="102" name="CaixaDeTexto 14">
            <a:extLst>
              <a:ext uri="{FF2B5EF4-FFF2-40B4-BE49-F238E27FC236}">
                <a16:creationId xmlns:a16="http://schemas.microsoft.com/office/drawing/2014/main" id="{889245D0-80BD-422E-A60A-E30AA0629ABF}"/>
              </a:ext>
            </a:extLst>
          </p:cNvPr>
          <p:cNvSpPr txBox="1"/>
          <p:nvPr/>
        </p:nvSpPr>
        <p:spPr>
          <a:xfrm>
            <a:off x="3433389" y="3883304"/>
            <a:ext cx="1627729" cy="646331"/>
          </a:xfrm>
          <a:prstGeom prst="rect">
            <a:avLst/>
          </a:prstGeom>
          <a:noFill/>
        </p:spPr>
        <p:txBody>
          <a:bodyPr wrap="square" rtlCol="0">
            <a:spAutoFit/>
          </a:bodyPr>
          <a:lstStyle/>
          <a:p>
            <a:pPr algn="ctr"/>
            <a:r>
              <a:rPr lang="pt-BR" b="1" dirty="0">
                <a:solidFill>
                  <a:srgbClr val="910A00"/>
                </a:solidFill>
                <a:latin typeface="Times New Roman" panose="02020603050405020304" pitchFamily="18" charset="0"/>
                <a:cs typeface="Times New Roman" panose="02020603050405020304" pitchFamily="18" charset="0"/>
              </a:rPr>
              <a:t>Dezembro</a:t>
            </a:r>
          </a:p>
          <a:p>
            <a:pPr algn="ctr"/>
            <a:r>
              <a:rPr lang="pt-BR" b="1" dirty="0">
                <a:solidFill>
                  <a:srgbClr val="910A00"/>
                </a:solidFill>
                <a:latin typeface="Times New Roman" panose="02020603050405020304" pitchFamily="18" charset="0"/>
                <a:cs typeface="Times New Roman" panose="02020603050405020304" pitchFamily="18" charset="0"/>
              </a:rPr>
              <a:t>2020</a:t>
            </a:r>
          </a:p>
        </p:txBody>
      </p:sp>
      <p:pic>
        <p:nvPicPr>
          <p:cNvPr id="107" name="Imagem 34" descr="Fundo preto com letras brancas&#10;&#10;Descrição gerada automaticamente">
            <a:extLst>
              <a:ext uri="{FF2B5EF4-FFF2-40B4-BE49-F238E27FC236}">
                <a16:creationId xmlns:a16="http://schemas.microsoft.com/office/drawing/2014/main" id="{20DFCBB8-4BA6-4677-8741-534DD03FC2B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71430" y="4138022"/>
            <a:ext cx="471479" cy="460847"/>
          </a:xfrm>
          <a:prstGeom prst="rect">
            <a:avLst/>
          </a:prstGeom>
        </p:spPr>
      </p:pic>
      <p:sp>
        <p:nvSpPr>
          <p:cNvPr id="108" name="Title 8">
            <a:extLst>
              <a:ext uri="{FF2B5EF4-FFF2-40B4-BE49-F238E27FC236}">
                <a16:creationId xmlns:a16="http://schemas.microsoft.com/office/drawing/2014/main" id="{3C3042BA-4380-4087-99E4-8A57FE5A24A7}"/>
              </a:ext>
            </a:extLst>
          </p:cNvPr>
          <p:cNvSpPr txBox="1">
            <a:spLocks/>
          </p:cNvSpPr>
          <p:nvPr/>
        </p:nvSpPr>
        <p:spPr>
          <a:xfrm>
            <a:off x="5854912" y="4897719"/>
            <a:ext cx="1617603"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dirty="0">
                <a:latin typeface="Times New Roman" panose="02020603050405020304" pitchFamily="18" charset="0"/>
                <a:cs typeface="Times New Roman" panose="02020603050405020304" pitchFamily="18" charset="0"/>
              </a:rPr>
              <a:t>1ªConsulta e Audiências Públicas</a:t>
            </a:r>
          </a:p>
        </p:txBody>
      </p:sp>
      <p:pic>
        <p:nvPicPr>
          <p:cNvPr id="109" name="Imagem 34" descr="Fundo preto com letras brancas&#10;&#10;Descrição gerada automaticamente">
            <a:extLst>
              <a:ext uri="{FF2B5EF4-FFF2-40B4-BE49-F238E27FC236}">
                <a16:creationId xmlns:a16="http://schemas.microsoft.com/office/drawing/2014/main" id="{3ADBA382-990E-4912-8E0F-E50FB29A75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26716" y="4135387"/>
            <a:ext cx="471479" cy="460847"/>
          </a:xfrm>
          <a:prstGeom prst="rect">
            <a:avLst/>
          </a:prstGeom>
        </p:spPr>
      </p:pic>
      <p:sp>
        <p:nvSpPr>
          <p:cNvPr id="53" name="Espaço Reservado para Conteúdo 2">
            <a:extLst>
              <a:ext uri="{FF2B5EF4-FFF2-40B4-BE49-F238E27FC236}">
                <a16:creationId xmlns:a16="http://schemas.microsoft.com/office/drawing/2014/main" id="{2A91D6DE-2B5D-4F9E-BAC8-A4075E53FC48}"/>
              </a:ext>
            </a:extLst>
          </p:cNvPr>
          <p:cNvSpPr txBox="1">
            <a:spLocks/>
          </p:cNvSpPr>
          <p:nvPr/>
        </p:nvSpPr>
        <p:spPr>
          <a:xfrm>
            <a:off x="318093" y="793671"/>
            <a:ext cx="11550394" cy="1467085"/>
          </a:xfrm>
          <a:prstGeom prst="rect">
            <a:avLst/>
          </a:prstGeom>
        </p:spPr>
        <p:txBody>
          <a:bodyPr vert="horz" lIns="91440" tIns="45720" rIns="91440" bIns="45720" rtlCol="0" anchor="t">
            <a:normAutofit/>
          </a:bodyP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1800" dirty="0">
                <a:solidFill>
                  <a:schemeClr val="tx1">
                    <a:lumMod val="85000"/>
                    <a:lumOff val="15000"/>
                  </a:schemeClr>
                </a:solidFill>
                <a:cs typeface="Arial" charset="0"/>
              </a:rPr>
              <a:t>A Secretaria de Estado de Infraestrutura e Mobilidade de MG </a:t>
            </a:r>
            <a:r>
              <a:rPr lang="pt-BR" sz="1800" dirty="0" smtClean="0">
                <a:solidFill>
                  <a:schemeClr val="tx1">
                    <a:lumMod val="85000"/>
                    <a:lumOff val="15000"/>
                  </a:schemeClr>
                </a:solidFill>
                <a:cs typeface="Arial" charset="0"/>
              </a:rPr>
              <a:t>teve </a:t>
            </a:r>
            <a:r>
              <a:rPr lang="pt-BR" sz="1800" dirty="0">
                <a:solidFill>
                  <a:schemeClr val="tx1">
                    <a:lumMod val="85000"/>
                    <a:lumOff val="15000"/>
                  </a:schemeClr>
                </a:solidFill>
                <a:cs typeface="Arial" charset="0"/>
              </a:rPr>
              <a:t>o apoio do Movimento Brasil Competitivo para desenvolver os </a:t>
            </a:r>
            <a:r>
              <a:rPr lang="pt-BR" sz="1800" b="1" dirty="0">
                <a:solidFill>
                  <a:schemeClr val="tx1">
                    <a:lumMod val="85000"/>
                    <a:lumOff val="15000"/>
                  </a:schemeClr>
                </a:solidFill>
                <a:cs typeface="Arial" charset="0"/>
              </a:rPr>
              <a:t>estudos de viabilidade e a modelagem do projeto de construção, manutenção e operação</a:t>
            </a:r>
            <a:r>
              <a:rPr lang="pt-BR" sz="1800" dirty="0">
                <a:solidFill>
                  <a:schemeClr val="tx1">
                    <a:lumMod val="85000"/>
                    <a:lumOff val="15000"/>
                  </a:schemeClr>
                </a:solidFill>
                <a:cs typeface="Arial" charset="0"/>
              </a:rPr>
              <a:t> </a:t>
            </a:r>
            <a:r>
              <a:rPr lang="pt-BR" sz="1800" b="1" dirty="0">
                <a:solidFill>
                  <a:schemeClr val="tx1">
                    <a:lumMod val="85000"/>
                    <a:lumOff val="15000"/>
                  </a:schemeClr>
                </a:solidFill>
                <a:cs typeface="Arial" charset="0"/>
              </a:rPr>
              <a:t>do Rodoanel Metropolitano de BH.</a:t>
            </a:r>
          </a:p>
          <a:p>
            <a:pPr algn="just"/>
            <a:endParaRPr lang="pt-BR" sz="1800" dirty="0">
              <a:solidFill>
                <a:schemeClr val="tx1">
                  <a:lumMod val="85000"/>
                  <a:lumOff val="15000"/>
                </a:schemeClr>
              </a:solidFill>
              <a:cs typeface="Arial" charset="0"/>
            </a:endParaRPr>
          </a:p>
          <a:p>
            <a:pPr algn="just"/>
            <a:endParaRPr lang="pt-BR" sz="1800" dirty="0">
              <a:solidFill>
                <a:schemeClr val="tx1">
                  <a:lumMod val="85000"/>
                  <a:lumOff val="15000"/>
                </a:schemeClr>
              </a:solidFill>
            </a:endParaRPr>
          </a:p>
        </p:txBody>
      </p:sp>
      <p:sp>
        <p:nvSpPr>
          <p:cNvPr id="51" name="Title 8">
            <a:extLst>
              <a:ext uri="{FF2B5EF4-FFF2-40B4-BE49-F238E27FC236}">
                <a16:creationId xmlns:a16="http://schemas.microsoft.com/office/drawing/2014/main" id="{1AE1B182-0260-48A5-9CEF-1CD298DC42FA}"/>
              </a:ext>
            </a:extLst>
          </p:cNvPr>
          <p:cNvSpPr txBox="1">
            <a:spLocks/>
          </p:cNvSpPr>
          <p:nvPr/>
        </p:nvSpPr>
        <p:spPr>
          <a:xfrm>
            <a:off x="8855811" y="4866688"/>
            <a:ext cx="1511161" cy="518024"/>
          </a:xfrm>
          <a:prstGeom prst="rect">
            <a:avLst/>
          </a:prstGeom>
        </p:spPr>
        <p:txBody>
          <a:bodyPr vert="horz" wrap="square" lIns="0" tIns="0" rIns="0" bIns="0" rtlCol="0" anchor="t">
            <a:noAutofit/>
          </a:bodyPr>
          <a:lstStyle>
            <a:lvl1pPr marL="0" indent="0" algn="l" defTabSz="914400" rtl="0" eaLnBrk="1" latinLnBrk="0" hangingPunct="1">
              <a:lnSpc>
                <a:spcPct val="80000"/>
              </a:lnSpc>
              <a:spcBef>
                <a:spcPts val="0"/>
              </a:spcBef>
              <a:buFont typeface="Arial" pitchFamily="34" charset="0"/>
              <a:buNone/>
              <a:defRPr lang="en-US" sz="4400" b="0" i="0" kern="1200">
                <a:solidFill>
                  <a:schemeClr val="tx1"/>
                </a:solidFill>
                <a:latin typeface="Graphik Black" panose="020B0A03030202060203" pitchFamily="34" charset="0"/>
                <a:ea typeface="Graphik Black" panose="020B0A03030202060203" pitchFamily="34" charset="0"/>
                <a:cs typeface="+mj-cs"/>
              </a:defRPr>
            </a:lvl1pPr>
          </a:lstStyle>
          <a:p>
            <a:pPr algn="ctr"/>
            <a:r>
              <a:rPr lang="pt-BR" sz="1200" dirty="0">
                <a:solidFill>
                  <a:schemeClr val="bg2"/>
                </a:solidFill>
                <a:latin typeface="Times New Roman" panose="02020603050405020304" pitchFamily="18" charset="0"/>
                <a:cs typeface="Times New Roman" panose="02020603050405020304" pitchFamily="18" charset="0"/>
              </a:rPr>
              <a:t>2ªConsulta e Audiência Pública</a:t>
            </a:r>
          </a:p>
        </p:txBody>
      </p:sp>
      <p:sp>
        <p:nvSpPr>
          <p:cNvPr id="43" name="CaixaDeTexto 24">
            <a:extLst>
              <a:ext uri="{FF2B5EF4-FFF2-40B4-BE49-F238E27FC236}">
                <a16:creationId xmlns:a16="http://schemas.microsoft.com/office/drawing/2014/main" id="{96251E71-A669-4C31-81F3-3331D1B63E55}"/>
              </a:ext>
            </a:extLst>
          </p:cNvPr>
          <p:cNvSpPr txBox="1"/>
          <p:nvPr/>
        </p:nvSpPr>
        <p:spPr>
          <a:xfrm>
            <a:off x="7149905" y="3832147"/>
            <a:ext cx="1579355" cy="237860"/>
          </a:xfrm>
          <a:prstGeom prst="rect">
            <a:avLst/>
          </a:prstGeom>
        </p:spPr>
        <p:txBody>
          <a:bodyPr vert="horz" wrap="square" lIns="0" tIns="0" rIns="0" bIns="0" rtlCol="0" anchor="t">
            <a:noAutofit/>
          </a:bodyPr>
          <a:lstStyle>
            <a:defPPr>
              <a:defRPr lang="pt-BR"/>
            </a:defPPr>
            <a:lvl1pPr indent="0" algn="ctr">
              <a:lnSpc>
                <a:spcPct val="80000"/>
              </a:lnSpc>
              <a:spcBef>
                <a:spcPts val="0"/>
              </a:spcBef>
              <a:buFont typeface="Arial" pitchFamily="34" charset="0"/>
              <a:buNone/>
              <a:defRPr sz="1200" b="0" i="0">
                <a:latin typeface="Graphik Black" panose="020B0A03030202060203" pitchFamily="34" charset="0"/>
                <a:ea typeface="Graphik Black" panose="020B0A03030202060203" pitchFamily="34" charset="0"/>
                <a:cs typeface="+mj-cs"/>
              </a:defRPr>
            </a:lvl1pPr>
          </a:lstStyle>
          <a:p>
            <a:r>
              <a:rPr lang="pt-BR">
                <a:latin typeface="Times New Roman" panose="02020603050405020304" pitchFamily="18" charset="0"/>
                <a:cs typeface="Times New Roman" panose="02020603050405020304" pitchFamily="18" charset="0"/>
              </a:rPr>
              <a:t>Estudos complementares</a:t>
            </a:r>
          </a:p>
        </p:txBody>
      </p:sp>
      <p:sp>
        <p:nvSpPr>
          <p:cNvPr id="28" name="CaixaDeTexto 14">
            <a:extLst>
              <a:ext uri="{FF2B5EF4-FFF2-40B4-BE49-F238E27FC236}">
                <a16:creationId xmlns:a16="http://schemas.microsoft.com/office/drawing/2014/main" id="{71CF9411-9683-4978-9797-6D1EDB7BCC30}"/>
              </a:ext>
            </a:extLst>
          </p:cNvPr>
          <p:cNvSpPr txBox="1"/>
          <p:nvPr/>
        </p:nvSpPr>
        <p:spPr>
          <a:xfrm>
            <a:off x="61175" y="3897155"/>
            <a:ext cx="1627729" cy="646331"/>
          </a:xfrm>
          <a:prstGeom prst="rect">
            <a:avLst/>
          </a:prstGeom>
          <a:noFill/>
        </p:spPr>
        <p:txBody>
          <a:bodyPr wrap="square" rtlCol="0">
            <a:spAutoFit/>
          </a:bodyPr>
          <a:lstStyle/>
          <a:p>
            <a:pPr algn="ctr"/>
            <a:r>
              <a:rPr lang="pt-BR" b="1" dirty="0" smtClean="0">
                <a:solidFill>
                  <a:srgbClr val="910A00"/>
                </a:solidFill>
                <a:latin typeface="Times New Roman" panose="02020603050405020304" pitchFamily="18" charset="0"/>
                <a:cs typeface="Times New Roman" panose="02020603050405020304" pitchFamily="18" charset="0"/>
              </a:rPr>
              <a:t>Dezembro</a:t>
            </a:r>
            <a:endParaRPr lang="pt-BR" b="1" dirty="0">
              <a:solidFill>
                <a:srgbClr val="910A00"/>
              </a:solidFill>
              <a:latin typeface="Times New Roman" panose="02020603050405020304" pitchFamily="18" charset="0"/>
              <a:cs typeface="Times New Roman" panose="02020603050405020304" pitchFamily="18" charset="0"/>
            </a:endParaRPr>
          </a:p>
          <a:p>
            <a:pPr algn="ctr"/>
            <a:r>
              <a:rPr lang="pt-BR" b="1" dirty="0" smtClean="0">
                <a:solidFill>
                  <a:srgbClr val="910A00"/>
                </a:solidFill>
                <a:latin typeface="Times New Roman" panose="02020603050405020304" pitchFamily="18" charset="0"/>
                <a:cs typeface="Times New Roman" panose="02020603050405020304" pitchFamily="18" charset="0"/>
              </a:rPr>
              <a:t>2019</a:t>
            </a:r>
            <a:endParaRPr lang="pt-BR" b="1" dirty="0">
              <a:solidFill>
                <a:srgbClr val="910A00"/>
              </a:solidFill>
              <a:latin typeface="Times New Roman" panose="02020603050405020304" pitchFamily="18" charset="0"/>
              <a:cs typeface="Times New Roman" panose="02020603050405020304" pitchFamily="18" charset="0"/>
            </a:endParaRPr>
          </a:p>
        </p:txBody>
      </p:sp>
      <p:sp>
        <p:nvSpPr>
          <p:cNvPr id="29" name="CaixaDeTexto 19">
            <a:extLst>
              <a:ext uri="{FF2B5EF4-FFF2-40B4-BE49-F238E27FC236}">
                <a16:creationId xmlns:a16="http://schemas.microsoft.com/office/drawing/2014/main" id="{7F192DE4-2042-401C-9DBC-60239DE61819}"/>
              </a:ext>
            </a:extLst>
          </p:cNvPr>
          <p:cNvSpPr txBox="1"/>
          <p:nvPr/>
        </p:nvSpPr>
        <p:spPr>
          <a:xfrm>
            <a:off x="8654" y="5075398"/>
            <a:ext cx="1751416" cy="1477328"/>
          </a:xfrm>
          <a:prstGeom prst="rect">
            <a:avLst/>
          </a:prstGeom>
          <a:noFill/>
        </p:spPr>
        <p:txBody>
          <a:bodyPr wrap="square" rtlCol="0">
            <a:spAutoFit/>
          </a:bodyPr>
          <a:lstStyle>
            <a:defPPr>
              <a:defRPr lang="pt-BR"/>
            </a:defPPr>
            <a:lvl1pPr>
              <a:defRPr sz="2400" b="1">
                <a:solidFill>
                  <a:schemeClr val="tx1">
                    <a:lumMod val="65000"/>
                    <a:lumOff val="35000"/>
                  </a:schemeClr>
                </a:solidFill>
              </a:defRPr>
            </a:lvl1pPr>
          </a:lstStyle>
          <a:p>
            <a:pPr algn="ctr"/>
            <a:r>
              <a:rPr lang="pt-BR" sz="1800" dirty="0" smtClean="0">
                <a:solidFill>
                  <a:srgbClr val="910A00"/>
                </a:solidFill>
                <a:latin typeface="Times New Roman" panose="02020603050405020304" pitchFamily="18" charset="0"/>
                <a:cs typeface="Times New Roman" panose="02020603050405020304" pitchFamily="18" charset="0"/>
              </a:rPr>
              <a:t>Assinatura do Termo de Cooperação Técnica com MBC</a:t>
            </a:r>
            <a:endParaRPr lang="pt-BR" sz="1800" dirty="0">
              <a:solidFill>
                <a:srgbClr val="910A00"/>
              </a:solidFill>
              <a:latin typeface="Times New Roman" panose="02020603050405020304" pitchFamily="18" charset="0"/>
              <a:cs typeface="Times New Roman" panose="02020603050405020304" pitchFamily="18" charset="0"/>
            </a:endParaRPr>
          </a:p>
        </p:txBody>
      </p:sp>
      <p:sp>
        <p:nvSpPr>
          <p:cNvPr id="30" name="Elipse 35">
            <a:extLst>
              <a:ext uri="{FF2B5EF4-FFF2-40B4-BE49-F238E27FC236}">
                <a16:creationId xmlns:a16="http://schemas.microsoft.com/office/drawing/2014/main" id="{E6E398BB-5796-4B75-B202-383D45CE33F1}"/>
              </a:ext>
            </a:extLst>
          </p:cNvPr>
          <p:cNvSpPr/>
          <p:nvPr/>
        </p:nvSpPr>
        <p:spPr>
          <a:xfrm>
            <a:off x="787148" y="4617634"/>
            <a:ext cx="216000" cy="216000"/>
          </a:xfrm>
          <a:prstGeom prst="ellipse">
            <a:avLst/>
          </a:prstGeom>
          <a:solidFill>
            <a:srgbClr val="910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Times New Roman" panose="02020603050405020304" pitchFamily="18" charset="0"/>
              <a:cs typeface="Times New Roman" panose="02020603050405020304" pitchFamily="18" charset="0"/>
            </a:endParaRPr>
          </a:p>
        </p:txBody>
      </p:sp>
      <p:sp>
        <p:nvSpPr>
          <p:cNvPr id="2" name="Retângulo Arredondado 1"/>
          <p:cNvSpPr/>
          <p:nvPr/>
        </p:nvSpPr>
        <p:spPr>
          <a:xfrm>
            <a:off x="6318066" y="3489884"/>
            <a:ext cx="4199179" cy="1884294"/>
          </a:xfrm>
          <a:prstGeom prst="roundRect">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24">
            <a:extLst>
              <a:ext uri="{FF2B5EF4-FFF2-40B4-BE49-F238E27FC236}">
                <a16:creationId xmlns:a16="http://schemas.microsoft.com/office/drawing/2014/main" id="{2039E825-41C8-4904-B89E-09E720D9A3DD}"/>
              </a:ext>
            </a:extLst>
          </p:cNvPr>
          <p:cNvSpPr txBox="1"/>
          <p:nvPr/>
        </p:nvSpPr>
        <p:spPr>
          <a:xfrm>
            <a:off x="6318066" y="2124749"/>
            <a:ext cx="4145819" cy="1200329"/>
          </a:xfrm>
          <a:prstGeom prst="rect">
            <a:avLst/>
          </a:prstGeom>
          <a:noFill/>
        </p:spPr>
        <p:txBody>
          <a:bodyPr wrap="square" rtlCol="0">
            <a:spAutoFit/>
          </a:bodyPr>
          <a:lstStyle>
            <a:defPPr>
              <a:defRPr lang="pt-BR"/>
            </a:defPPr>
            <a:lvl1pPr algn="ctr">
              <a:defRPr b="1">
                <a:solidFill>
                  <a:srgbClr val="910A00"/>
                </a:solidFill>
                <a:latin typeface="+mj-lt"/>
                <a:cs typeface="Arial" panose="020B0604020202020204" pitchFamily="34" charset="0"/>
              </a:defRPr>
            </a:lvl1pPr>
          </a:lstStyle>
          <a:p>
            <a:r>
              <a:rPr lang="pt-BR" dirty="0" smtClean="0">
                <a:latin typeface="Times New Roman" panose="02020603050405020304" pitchFamily="18" charset="0"/>
                <a:cs typeface="Times New Roman" panose="02020603050405020304" pitchFamily="18" charset="0"/>
              </a:rPr>
              <a:t>Fevereiro/2021 até o momento atual: </a:t>
            </a:r>
          </a:p>
          <a:p>
            <a:r>
              <a:rPr lang="pt-BR" dirty="0" smtClean="0">
                <a:latin typeface="Times New Roman" panose="02020603050405020304" pitchFamily="18" charset="0"/>
                <a:cs typeface="Times New Roman" panose="02020603050405020304" pitchFamily="18" charset="0"/>
              </a:rPr>
              <a:t>Realização de Consultas e Audiências Públicas e intensificação do diálogo com interessados e parceiros</a:t>
            </a:r>
            <a:endParaRPr lang="pt-B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763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36BC19-1E7D-45DD-97F2-F455F2F77DE8}"/>
              </a:ext>
            </a:extLst>
          </p:cNvPr>
          <p:cNvSpPr txBox="1">
            <a:spLocks/>
          </p:cNvSpPr>
          <p:nvPr/>
        </p:nvSpPr>
        <p:spPr>
          <a:xfrm>
            <a:off x="382445" y="3511411"/>
            <a:ext cx="7236625" cy="2353946"/>
          </a:xfrm>
          <a:prstGeom prst="rect">
            <a:avLst/>
          </a:prstGeom>
        </p:spPr>
        <p:txBody>
          <a:bodyPr/>
          <a:lstStyle>
            <a:lvl1pPr algn="l" rtl="0" eaLnBrk="1" fontAlgn="base" hangingPunct="1">
              <a:lnSpc>
                <a:spcPct val="80000"/>
              </a:lnSpc>
              <a:spcBef>
                <a:spcPct val="0"/>
              </a:spcBef>
              <a:spcAft>
                <a:spcPct val="0"/>
              </a:spcAft>
              <a:buFont typeface="Arial" charset="0"/>
              <a:defRPr lang="en-AU" sz="3600" b="0" i="0" kern="1200" cap="all" spc="0" baseline="0" dirty="0" smtClean="0">
                <a:solidFill>
                  <a:schemeClr val="tx1"/>
                </a:solidFill>
                <a:latin typeface="Graphik Black" panose="020B0503030202060203" pitchFamily="34" charset="77"/>
                <a:ea typeface="Roboto Black" panose="02000000000000000000" pitchFamily="2" charset="0"/>
                <a:cs typeface="Arial" panose="020B0604020202020204" pitchFamily="34" charset="0"/>
              </a:defRPr>
            </a:lvl1pPr>
            <a:lvl2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2pPr>
            <a:lvl3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3pPr>
            <a:lvl4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4pPr>
            <a:lvl5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5pPr>
            <a:lvl6pPr marL="609443"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6pPr>
            <a:lvl7pPr marL="1218885"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7pPr>
            <a:lvl8pPr marL="1828328"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8pPr>
            <a:lvl9pPr marL="2437771"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9pPr>
          </a:lstStyle>
          <a:p>
            <a:endParaRPr lang="pt-BR" sz="7199">
              <a:solidFill>
                <a:schemeClr val="bg1"/>
              </a:solidFill>
            </a:endParaRPr>
          </a:p>
        </p:txBody>
      </p:sp>
      <p:sp>
        <p:nvSpPr>
          <p:cNvPr id="8" name="SubTitle">
            <a:extLst>
              <a:ext uri="{FF2B5EF4-FFF2-40B4-BE49-F238E27FC236}">
                <a16:creationId xmlns:a16="http://schemas.microsoft.com/office/drawing/2014/main" id="{15C6A683-BF50-42F1-BCA9-D3668740D1FD}"/>
              </a:ext>
            </a:extLst>
          </p:cNvPr>
          <p:cNvSpPr txBox="1">
            <a:spLocks/>
          </p:cNvSpPr>
          <p:nvPr/>
        </p:nvSpPr>
        <p:spPr>
          <a:xfrm>
            <a:off x="818957" y="2151607"/>
            <a:ext cx="8785569" cy="2719607"/>
          </a:xfrm>
          <a:prstGeom prst="rect">
            <a:avLst/>
          </a:prstGeom>
        </p:spPr>
        <p:txBody>
          <a:bodyPr vert="horz" wrap="square" lIns="91440" tIns="91440" rIns="91440" bIns="45720" rtlCol="0" anchor="b">
            <a:noAutofit/>
          </a:bodyPr>
          <a:lstStyle>
            <a:lvl1pPr marL="0" indent="0" algn="l" defTabSz="914400" rtl="0" eaLnBrk="1" latinLnBrk="0" hangingPunct="1">
              <a:lnSpc>
                <a:spcPct val="70000"/>
              </a:lnSpc>
              <a:spcBef>
                <a:spcPts val="1000"/>
              </a:spcBef>
              <a:buFont typeface="Arial" panose="020B0604020202020204" pitchFamily="34" charset="0"/>
              <a:buNone/>
              <a:defRPr sz="3600" b="0" i="0" kern="1200" cap="all" spc="-50" baseline="0">
                <a:solidFill>
                  <a:schemeClr val="bg2"/>
                </a:solidFill>
                <a:latin typeface="Graphik Black" panose="020B050303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sz="2000">
              <a:solidFill>
                <a:srgbClr val="575757"/>
              </a:solidFill>
            </a:endParaRPr>
          </a:p>
        </p:txBody>
      </p:sp>
      <p:sp>
        <p:nvSpPr>
          <p:cNvPr id="10" name="SubTitle">
            <a:extLst>
              <a:ext uri="{FF2B5EF4-FFF2-40B4-BE49-F238E27FC236}">
                <a16:creationId xmlns:a16="http://schemas.microsoft.com/office/drawing/2014/main" id="{2D295FB9-D733-486C-8555-C3E9F69715B5}"/>
              </a:ext>
            </a:extLst>
          </p:cNvPr>
          <p:cNvSpPr txBox="1">
            <a:spLocks/>
          </p:cNvSpPr>
          <p:nvPr/>
        </p:nvSpPr>
        <p:spPr>
          <a:xfrm>
            <a:off x="382445" y="2563292"/>
            <a:ext cx="8278103" cy="1496458"/>
          </a:xfrm>
          <a:prstGeom prst="rect">
            <a:avLst/>
          </a:prstGeom>
        </p:spPr>
        <p:txBody>
          <a:bodyPr vert="horz" wrap="square" lIns="91440" tIns="91440" rIns="91440" bIns="45720" rtlCol="0" anchor="b">
            <a:noAutofit/>
          </a:bodyPr>
          <a:lstStyle>
            <a:lvl1pPr marL="0" indent="0" algn="l" defTabSz="914400" rtl="0" eaLnBrk="1" latinLnBrk="0" hangingPunct="1">
              <a:lnSpc>
                <a:spcPct val="70000"/>
              </a:lnSpc>
              <a:spcBef>
                <a:spcPts val="1000"/>
              </a:spcBef>
              <a:buFont typeface="Arial" panose="020B0604020202020204" pitchFamily="34" charset="0"/>
              <a:buNone/>
              <a:defRPr sz="3600" b="0" i="0" kern="1200" cap="all" spc="-50" baseline="0">
                <a:solidFill>
                  <a:schemeClr val="bg2"/>
                </a:solidFill>
                <a:latin typeface="Graphik Black" panose="020B050303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6600" dirty="0" err="1" smtClean="0">
                <a:solidFill>
                  <a:srgbClr val="575757"/>
                </a:solidFill>
              </a:rPr>
              <a:t>Obrigad</a:t>
            </a:r>
            <a:r>
              <a:rPr lang="pt-BR" sz="6600" dirty="0" smtClean="0">
                <a:solidFill>
                  <a:srgbClr val="575757"/>
                </a:solidFill>
              </a:rPr>
              <a:t>@!</a:t>
            </a:r>
            <a:endParaRPr lang="pt-BR" sz="6600" dirty="0">
              <a:solidFill>
                <a:srgbClr val="575757"/>
              </a:solidFill>
            </a:endParaRPr>
          </a:p>
        </p:txBody>
      </p:sp>
      <p:sp>
        <p:nvSpPr>
          <p:cNvPr id="7" name="SubTitle">
            <a:extLst>
              <a:ext uri="{FF2B5EF4-FFF2-40B4-BE49-F238E27FC236}">
                <a16:creationId xmlns:a16="http://schemas.microsoft.com/office/drawing/2014/main" id="{8A477D39-C840-4D93-9574-A32D900BFA98}"/>
              </a:ext>
            </a:extLst>
          </p:cNvPr>
          <p:cNvSpPr txBox="1">
            <a:spLocks/>
          </p:cNvSpPr>
          <p:nvPr/>
        </p:nvSpPr>
        <p:spPr>
          <a:xfrm>
            <a:off x="4255011" y="-660455"/>
            <a:ext cx="8352154" cy="1496458"/>
          </a:xfrm>
          <a:prstGeom prst="rect">
            <a:avLst/>
          </a:prstGeom>
        </p:spPr>
        <p:txBody>
          <a:bodyPr vert="horz" wrap="square" lIns="91440" tIns="91440" rIns="91440" bIns="45720" rtlCol="0" anchor="b">
            <a:noAutofit/>
          </a:bodyPr>
          <a:lstStyle>
            <a:lvl1pPr marL="0" indent="0" algn="l" defTabSz="914400" rtl="0" eaLnBrk="1" latinLnBrk="0" hangingPunct="1">
              <a:lnSpc>
                <a:spcPct val="70000"/>
              </a:lnSpc>
              <a:spcBef>
                <a:spcPts val="1000"/>
              </a:spcBef>
              <a:buFont typeface="Arial" panose="020B0604020202020204" pitchFamily="34" charset="0"/>
              <a:buNone/>
              <a:defRPr sz="3600" b="0" i="0" kern="1200" cap="all" spc="-50" baseline="0">
                <a:solidFill>
                  <a:schemeClr val="bg2"/>
                </a:solidFill>
                <a:latin typeface="Graphik Black" panose="020B050303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a:solidFill>
                  <a:srgbClr val="575757"/>
                </a:solidFill>
              </a:rPr>
              <a:t>www.parcerias.mg.gov.br/projetos/projetos-em-estruturacao/rodoanel</a:t>
            </a:r>
          </a:p>
        </p:txBody>
      </p:sp>
      <p:pic>
        <p:nvPicPr>
          <p:cNvPr id="4" name="Picture 3" descr="Qr code&#10;&#10;Description automatically generated">
            <a:extLst>
              <a:ext uri="{FF2B5EF4-FFF2-40B4-BE49-F238E27FC236}">
                <a16:creationId xmlns:a16="http://schemas.microsoft.com/office/drawing/2014/main" id="{816AA0BC-4F26-4C67-B528-0C666602EB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0154" y="293617"/>
            <a:ext cx="1291519" cy="1275833"/>
          </a:xfrm>
          <a:prstGeom prst="rect">
            <a:avLst/>
          </a:prstGeom>
        </p:spPr>
      </p:pic>
      <p:sp>
        <p:nvSpPr>
          <p:cNvPr id="11" name="Rectangle 10">
            <a:extLst>
              <a:ext uri="{FF2B5EF4-FFF2-40B4-BE49-F238E27FC236}">
                <a16:creationId xmlns:a16="http://schemas.microsoft.com/office/drawing/2014/main" id="{D80C38F7-E522-4887-8A9B-A4ADB07DECE2}"/>
              </a:ext>
            </a:extLst>
          </p:cNvPr>
          <p:cNvSpPr/>
          <p:nvPr/>
        </p:nvSpPr>
        <p:spPr>
          <a:xfrm>
            <a:off x="4255011" y="786023"/>
            <a:ext cx="7213496" cy="461665"/>
          </a:xfrm>
          <a:prstGeom prst="rect">
            <a:avLst/>
          </a:prstGeom>
        </p:spPr>
        <p:txBody>
          <a:bodyPr wrap="square">
            <a:spAutoFit/>
          </a:bodyPr>
          <a:lstStyle/>
          <a:p>
            <a:r>
              <a:rPr lang="pt-BR" sz="2400" dirty="0">
                <a:solidFill>
                  <a:srgbClr val="575757"/>
                </a:solidFill>
                <a:latin typeface="+mj-lt"/>
                <a:hlinkClick r:id="rId4">
                  <a:extLst>
                    <a:ext uri="{A12FA001-AC4F-418D-AE19-62706E023703}">
                      <ahyp:hlinkClr xmlns:ahyp="http://schemas.microsoft.com/office/drawing/2018/hyperlinkcolor" xmlns="" val="tx"/>
                    </a:ext>
                  </a:extLst>
                </a:hlinkClick>
              </a:rPr>
              <a:t>rodoanelmetropolitano@infraestrutura.mg.gov.br</a:t>
            </a:r>
            <a:endParaRPr lang="pt-BR" sz="2400" dirty="0">
              <a:solidFill>
                <a:srgbClr val="575757"/>
              </a:solidFill>
              <a:latin typeface="+mj-lt"/>
            </a:endParaRPr>
          </a:p>
        </p:txBody>
      </p:sp>
    </p:spTree>
    <p:extLst>
      <p:ext uri="{BB962C8B-B14F-4D97-AF65-F5344CB8AC3E}">
        <p14:creationId xmlns:p14="http://schemas.microsoft.com/office/powerpoint/2010/main" val="134968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50197"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939370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Estudos e análises para escolha técnica do melhor traçado</a:t>
            </a:r>
            <a:endParaRPr lang="pt-BR" dirty="0"/>
          </a:p>
        </p:txBody>
      </p:sp>
      <p:pic>
        <p:nvPicPr>
          <p:cNvPr id="8" name="Espaço Reservado para Conteúdo 4"/>
          <p:cNvPicPr>
            <a:picLocks noGrp="1" noChangeAspect="1"/>
          </p:cNvPicPr>
          <p:nvPr>
            <p:ph sz="quarter" idx="11"/>
          </p:nvPr>
        </p:nvPicPr>
        <p:blipFill rotWithShape="1">
          <a:blip r:embed="rId9">
            <a:extLst>
              <a:ext uri="{28A0092B-C50C-407E-A947-70E740481C1C}">
                <a14:useLocalDpi xmlns:a14="http://schemas.microsoft.com/office/drawing/2010/main" val="0"/>
              </a:ext>
            </a:extLst>
          </a:blip>
          <a:srcRect r="666" b="2804"/>
          <a:stretch/>
        </p:blipFill>
        <p:spPr>
          <a:xfrm>
            <a:off x="197454" y="786719"/>
            <a:ext cx="11024728" cy="6059488"/>
          </a:xfrm>
        </p:spPr>
      </p:pic>
      <p:sp>
        <p:nvSpPr>
          <p:cNvPr id="9" name="Retângulo 8"/>
          <p:cNvSpPr/>
          <p:nvPr/>
        </p:nvSpPr>
        <p:spPr>
          <a:xfrm>
            <a:off x="9378373" y="731283"/>
            <a:ext cx="1981200" cy="69269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85623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86022"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Orçamentação do projeto</a:t>
            </a:r>
            <a:endParaRPr lang="pt-BR" dirty="0"/>
          </a:p>
        </p:txBody>
      </p:sp>
      <p:pic>
        <p:nvPicPr>
          <p:cNvPr id="48136" name="Picture 8" descr="https://s3.amazonaws.com/ibc-portal/wp-content/uploads/2017/08/01132039/orcamento-empresarial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4072" y="4128024"/>
            <a:ext cx="8007927" cy="272997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15311" y="1272684"/>
            <a:ext cx="10945091" cy="3970318"/>
          </a:xfrm>
          <a:prstGeom prst="rect">
            <a:avLst/>
          </a:prstGeom>
        </p:spPr>
        <p:txBody>
          <a:bodyPr wrap="square">
            <a:spAutoFit/>
          </a:bodyPr>
          <a:lstStyle/>
          <a:p>
            <a:r>
              <a:rPr lang="pt-BR" dirty="0" smtClean="0"/>
              <a:t>Todos os estudos realizados para orçamentação do projeto são analisados e revisados pelo DER, conforme detalhamento abaixo: </a:t>
            </a:r>
          </a:p>
          <a:p>
            <a:endParaRPr lang="pt-BR" dirty="0" smtClean="0"/>
          </a:p>
          <a:p>
            <a:pPr marL="285750" indent="-285750">
              <a:buFont typeface="Arial" panose="020B0604020202020204" pitchFamily="34" charset="0"/>
              <a:buChar char="•"/>
            </a:pPr>
            <a:r>
              <a:rPr lang="pt-BR" dirty="0" smtClean="0"/>
              <a:t>Alteração </a:t>
            </a:r>
            <a:r>
              <a:rPr lang="pt-BR" dirty="0"/>
              <a:t>do </a:t>
            </a:r>
            <a:r>
              <a:rPr lang="pt-BR" dirty="0" smtClean="0"/>
              <a:t>BDI; </a:t>
            </a:r>
          </a:p>
          <a:p>
            <a:pPr marL="285750" indent="-285750">
              <a:buFont typeface="Arial" panose="020B0604020202020204" pitchFamily="34" charset="0"/>
              <a:buChar char="•"/>
            </a:pPr>
            <a:r>
              <a:rPr lang="pt-BR" dirty="0" smtClean="0"/>
              <a:t>Edificações </a:t>
            </a:r>
            <a:r>
              <a:rPr lang="pt-BR" dirty="0"/>
              <a:t>para o BDI </a:t>
            </a:r>
            <a:r>
              <a:rPr lang="pt-BR" dirty="0" smtClean="0"/>
              <a:t>Rodoviário;</a:t>
            </a:r>
          </a:p>
          <a:p>
            <a:pPr marL="285750" indent="-285750">
              <a:buFont typeface="Arial" panose="020B0604020202020204" pitchFamily="34" charset="0"/>
              <a:buChar char="•"/>
            </a:pPr>
            <a:r>
              <a:rPr lang="pt-BR" dirty="0" smtClean="0"/>
              <a:t>Transferência </a:t>
            </a:r>
            <a:r>
              <a:rPr lang="pt-BR" dirty="0"/>
              <a:t>do banco de dados para a planilha </a:t>
            </a:r>
            <a:r>
              <a:rPr lang="pt-BR" dirty="0" smtClean="0"/>
              <a:t>orçamentária, </a:t>
            </a:r>
            <a:r>
              <a:rPr lang="pt-BR" dirty="0"/>
              <a:t>unidades e preços unitários a partir da origem e código dos </a:t>
            </a:r>
            <a:r>
              <a:rPr lang="pt-BR" dirty="0" smtClean="0"/>
              <a:t>serviços;</a:t>
            </a:r>
          </a:p>
          <a:p>
            <a:pPr marL="285750" indent="-285750">
              <a:buFont typeface="Arial" panose="020B0604020202020204" pitchFamily="34" charset="0"/>
              <a:buChar char="•"/>
            </a:pPr>
            <a:r>
              <a:rPr lang="pt-BR" dirty="0" smtClean="0"/>
              <a:t>Conferência </a:t>
            </a:r>
            <a:r>
              <a:rPr lang="pt-BR" dirty="0"/>
              <a:t>dos links de BDI</a:t>
            </a:r>
            <a:r>
              <a:rPr lang="pt-BR" dirty="0" smtClean="0"/>
              <a:t>;</a:t>
            </a:r>
          </a:p>
          <a:p>
            <a:pPr marL="285750" indent="-285750">
              <a:buFont typeface="Arial" panose="020B0604020202020204" pitchFamily="34" charset="0"/>
              <a:buChar char="•"/>
            </a:pPr>
            <a:r>
              <a:rPr lang="pt-BR" dirty="0" smtClean="0"/>
              <a:t>Verificação </a:t>
            </a:r>
            <a:r>
              <a:rPr lang="pt-BR" dirty="0"/>
              <a:t>da existência de itens duplicados com códigos e preços unitários </a:t>
            </a:r>
            <a:r>
              <a:rPr lang="pt-BR" dirty="0" smtClean="0"/>
              <a:t>diferentes;</a:t>
            </a:r>
          </a:p>
          <a:p>
            <a:pPr marL="285750" indent="-285750">
              <a:buFont typeface="Arial" panose="020B0604020202020204" pitchFamily="34" charset="0"/>
              <a:buChar char="•"/>
            </a:pPr>
            <a:r>
              <a:rPr lang="pt-BR" dirty="0" smtClean="0"/>
              <a:t>Revisão </a:t>
            </a:r>
            <a:r>
              <a:rPr lang="pt-BR" dirty="0"/>
              <a:t>dos índices de reajustes para utilização dos valores apresentados pelo </a:t>
            </a:r>
            <a:r>
              <a:rPr lang="pt-BR" dirty="0" smtClean="0"/>
              <a:t>DNIT; </a:t>
            </a:r>
            <a:endParaRPr lang="pt-BR" dirty="0"/>
          </a:p>
          <a:p>
            <a:pPr marL="285750" indent="-285750">
              <a:buFont typeface="Arial" panose="020B0604020202020204" pitchFamily="34" charset="0"/>
              <a:buChar char="•"/>
            </a:pPr>
            <a:r>
              <a:rPr lang="pt-BR" dirty="0" smtClean="0"/>
              <a:t>Fixação </a:t>
            </a:r>
            <a:r>
              <a:rPr lang="pt-BR" dirty="0"/>
              <a:t>do link de todos os quantitativos </a:t>
            </a:r>
            <a:r>
              <a:rPr lang="pt-BR" dirty="0" smtClean="0"/>
              <a:t>para </a:t>
            </a:r>
            <a:r>
              <a:rPr lang="pt-BR" dirty="0"/>
              <a:t>reestruturar os </a:t>
            </a:r>
            <a:r>
              <a:rPr lang="pt-BR" dirty="0" smtClean="0"/>
              <a:t>serviços;</a:t>
            </a:r>
          </a:p>
          <a:p>
            <a:pPr marL="285750" indent="-285750">
              <a:buFont typeface="Arial" panose="020B0604020202020204" pitchFamily="34" charset="0"/>
              <a:buChar char="•"/>
            </a:pPr>
            <a:r>
              <a:rPr lang="pt-BR" dirty="0" smtClean="0"/>
              <a:t>Revisão </a:t>
            </a:r>
            <a:r>
              <a:rPr lang="pt-BR" dirty="0"/>
              <a:t>da sequência de serviços de cada </a:t>
            </a:r>
            <a:r>
              <a:rPr lang="pt-BR" dirty="0" smtClean="0"/>
              <a:t>disciplina;</a:t>
            </a:r>
          </a:p>
          <a:p>
            <a:pPr marL="285750" indent="-285750">
              <a:buFont typeface="Arial" panose="020B0604020202020204" pitchFamily="34" charset="0"/>
              <a:buChar char="•"/>
            </a:pPr>
            <a:r>
              <a:rPr lang="pt-BR" dirty="0" smtClean="0"/>
              <a:t>Correção </a:t>
            </a:r>
            <a:r>
              <a:rPr lang="pt-BR" dirty="0"/>
              <a:t>dos quantitativos das edificações </a:t>
            </a:r>
            <a:r>
              <a:rPr lang="pt-BR" dirty="0" smtClean="0"/>
              <a:t>operacionais;</a:t>
            </a:r>
          </a:p>
          <a:p>
            <a:pPr marL="285750" indent="-285750">
              <a:buFont typeface="Arial" panose="020B0604020202020204" pitchFamily="34" charset="0"/>
              <a:buChar char="•"/>
            </a:pPr>
            <a:r>
              <a:rPr lang="pt-BR" dirty="0" smtClean="0"/>
              <a:t>Revisão </a:t>
            </a:r>
            <a:r>
              <a:rPr lang="pt-BR" dirty="0"/>
              <a:t>das fórmulas dos insumos </a:t>
            </a:r>
            <a:r>
              <a:rPr lang="pt-BR" dirty="0" smtClean="0"/>
              <a:t>asfálticos, entre outros.</a:t>
            </a:r>
            <a:endParaRPr lang="pt-BR" dirty="0"/>
          </a:p>
        </p:txBody>
      </p:sp>
    </p:spTree>
    <p:extLst>
      <p:ext uri="{BB962C8B-B14F-4D97-AF65-F5344CB8AC3E}">
        <p14:creationId xmlns:p14="http://schemas.microsoft.com/office/powerpoint/2010/main" val="3176133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4882B-01D5-4EF6-981A-F0D8EA53B6C9}"/>
              </a:ext>
            </a:extLst>
          </p:cNvPr>
          <p:cNvGraphicFramePr>
            <a:graphicFrameLocks noChangeAspect="1"/>
          </p:cNvGraphicFramePr>
          <p:nvPr>
            <p:custDataLst>
              <p:tags r:id="rId2"/>
            </p:custDataLst>
            <p:extLst/>
          </p:nvPr>
        </p:nvGraphicFramePr>
        <p:xfrm>
          <a:off x="5379" y="1587"/>
          <a:ext cx="1588" cy="1588"/>
        </p:xfrm>
        <a:graphic>
          <a:graphicData uri="http://schemas.openxmlformats.org/presentationml/2006/ole">
            <mc:AlternateContent xmlns:mc="http://schemas.openxmlformats.org/markup-compatibility/2006">
              <mc:Choice xmlns:v="urn:schemas-microsoft-com:vml" Requires="v">
                <p:oleObj spid="_x0000_s44057"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C714882B-01D5-4EF6-981A-F0D8EA53B6C9}"/>
                          </a:ext>
                        </a:extLst>
                      </p:cNvPr>
                      <p:cNvPicPr/>
                      <p:nvPr/>
                    </p:nvPicPr>
                    <p:blipFill>
                      <a:blip r:embed="rId7"/>
                      <a:stretch>
                        <a:fillRect/>
                      </a:stretch>
                    </p:blipFill>
                    <p:spPr>
                      <a:xfrm>
                        <a:off x="5379" y="1587"/>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7622278-9DDA-4CD2-A003-B05139EB72CA}"/>
              </a:ext>
            </a:extLst>
          </p:cNvPr>
          <p:cNvSpPr/>
          <p:nvPr>
            <p:custDataLst>
              <p:tags r:id="rId3"/>
            </p:custDataLst>
          </p:nvPr>
        </p:nvSpPr>
        <p:spPr>
          <a:xfrm>
            <a:off x="3791" y="0"/>
            <a:ext cx="158713" cy="158713"/>
          </a:xfrm>
          <a:prstGeom prst="rect">
            <a:avLst/>
          </a:prstGeom>
          <a:solidFill>
            <a:schemeClr val="accent2"/>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ctr" anchorCtr="0">
            <a:noAutofit/>
          </a:bodyPr>
          <a:lstStyle/>
          <a:p>
            <a:pPr algn="ctr">
              <a:lnSpc>
                <a:spcPct val="80000"/>
              </a:lnSpc>
            </a:pPr>
            <a:endParaRPr lang="pt-BR" sz="4400">
              <a:solidFill>
                <a:schemeClr val="bg1"/>
              </a:solidFill>
              <a:latin typeface="Graphik Black" panose="020B0A03030202060203" pitchFamily="34" charset="0"/>
              <a:cs typeface="+mj-cs"/>
              <a:sym typeface="Graphik Black" panose="020B0A03030202060203" pitchFamily="34" charset="0"/>
            </a:endParaRPr>
          </a:p>
        </p:txBody>
      </p:sp>
      <p:pic>
        <p:nvPicPr>
          <p:cNvPr id="42" name="Picture 41">
            <a:extLst>
              <a:ext uri="{FF2B5EF4-FFF2-40B4-BE49-F238E27FC236}">
                <a16:creationId xmlns:a16="http://schemas.microsoft.com/office/drawing/2014/main" id="{ADD0660E-634E-4D0B-AA1B-A92E973205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44" name="Title 6">
            <a:extLst>
              <a:ext uri="{FF2B5EF4-FFF2-40B4-BE49-F238E27FC236}">
                <a16:creationId xmlns:a16="http://schemas.microsoft.com/office/drawing/2014/main" id="{A510F3A2-1547-49C8-9A10-440D3F6A6722}"/>
              </a:ext>
            </a:extLst>
          </p:cNvPr>
          <p:cNvSpPr txBox="1">
            <a:spLocks/>
          </p:cNvSpPr>
          <p:nvPr/>
        </p:nvSpPr>
        <p:spPr>
          <a:xfrm>
            <a:off x="415311" y="243244"/>
            <a:ext cx="8153467"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Escuta a municípios e interessados</a:t>
            </a:r>
            <a:endParaRPr lang="pt-BR" dirty="0"/>
          </a:p>
        </p:txBody>
      </p:sp>
      <p:graphicFrame>
        <p:nvGraphicFramePr>
          <p:cNvPr id="2" name="Diagrama 1"/>
          <p:cNvGraphicFramePr/>
          <p:nvPr>
            <p:extLst>
              <p:ext uri="{D42A27DB-BD31-4B8C-83A1-F6EECF244321}">
                <p14:modId xmlns:p14="http://schemas.microsoft.com/office/powerpoint/2010/main" val="3542509750"/>
              </p:ext>
            </p:extLst>
          </p:nvPr>
        </p:nvGraphicFramePr>
        <p:xfrm>
          <a:off x="-711200" y="1163800"/>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4039" name="Picture 7" descr="http://blog.feedbackmanager.com.br/wp-content/uploads/2019/12/di%C3%A1logo.jp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1528" y="3380508"/>
            <a:ext cx="6620472" cy="347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07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3DA4C54-2877-4839-BB06-7434469759C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63" name="think-cell Slide" r:id="rId4" imgW="395" imgH="396" progId="TCLayout.ActiveDocument.1">
                  <p:embed/>
                </p:oleObj>
              </mc:Choice>
              <mc:Fallback>
                <p:oleObj name="think-cell Slide" r:id="rId4" imgW="395" imgH="396" progId="TCLayout.ActiveDocument.1">
                  <p:embed/>
                  <p:pic>
                    <p:nvPicPr>
                      <p:cNvPr id="8" name="Object 7" hidden="1">
                        <a:extLst>
                          <a:ext uri="{FF2B5EF4-FFF2-40B4-BE49-F238E27FC236}">
                            <a16:creationId xmlns:a16="http://schemas.microsoft.com/office/drawing/2014/main" id="{43DA4C54-2877-4839-BB06-7434469759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8" name="Rectangle 47">
            <a:extLst>
              <a:ext uri="{FF2B5EF4-FFF2-40B4-BE49-F238E27FC236}">
                <a16:creationId xmlns:a16="http://schemas.microsoft.com/office/drawing/2014/main" id="{0BFFD67F-3B25-4A49-B7F8-46414D639E21}"/>
              </a:ext>
            </a:extLst>
          </p:cNvPr>
          <p:cNvSpPr/>
          <p:nvPr/>
        </p:nvSpPr>
        <p:spPr>
          <a:xfrm>
            <a:off x="6992081" y="2611793"/>
            <a:ext cx="5109314" cy="2775183"/>
          </a:xfrm>
          <a:prstGeom prst="rect">
            <a:avLst/>
          </a:prstGeom>
        </p:spPr>
        <p:txBody>
          <a:bodyPr wrap="square">
            <a:spAutoFit/>
          </a:bodyPr>
          <a:lstStyle/>
          <a:p>
            <a:pPr marL="252000" indent="-285750">
              <a:lnSpc>
                <a:spcPct val="200000"/>
              </a:lnSpc>
              <a:buClr>
                <a:srgbClr val="00B050"/>
              </a:buClr>
              <a:buSzPct val="150000"/>
              <a:buFont typeface="Wingdings" panose="05000000000000000000" pitchFamily="2" charset="2"/>
              <a:buChar char="ü"/>
            </a:pPr>
            <a:r>
              <a:rPr lang="pt-BR" dirty="0"/>
              <a:t>26/02   Audição Alça Norte</a:t>
            </a:r>
          </a:p>
          <a:p>
            <a:pPr marL="252000" indent="-285750">
              <a:lnSpc>
                <a:spcPct val="200000"/>
              </a:lnSpc>
              <a:buClr>
                <a:srgbClr val="00B050"/>
              </a:buClr>
              <a:buSzPct val="150000"/>
              <a:buFont typeface="Wingdings" panose="05000000000000000000" pitchFamily="2" charset="2"/>
              <a:buChar char="ü"/>
            </a:pPr>
            <a:r>
              <a:rPr lang="pt-BR" dirty="0"/>
              <a:t>08/03  Audição Alça Sudoeste</a:t>
            </a:r>
          </a:p>
          <a:p>
            <a:pPr marL="252000" indent="-285750">
              <a:lnSpc>
                <a:spcPct val="200000"/>
              </a:lnSpc>
              <a:buClr>
                <a:srgbClr val="00B050"/>
              </a:buClr>
              <a:buSzPct val="150000"/>
              <a:buFont typeface="Wingdings" panose="05000000000000000000" pitchFamily="2" charset="2"/>
              <a:buChar char="ü"/>
            </a:pPr>
            <a:r>
              <a:rPr lang="pt-BR" dirty="0"/>
              <a:t>11/03    Audição Alça Sul</a:t>
            </a:r>
          </a:p>
          <a:p>
            <a:pPr marL="252000" indent="-285750">
              <a:lnSpc>
                <a:spcPct val="200000"/>
              </a:lnSpc>
              <a:buClr>
                <a:srgbClr val="00B050"/>
              </a:buClr>
              <a:buSzPct val="150000"/>
              <a:buFont typeface="Wingdings" panose="05000000000000000000" pitchFamily="2" charset="2"/>
              <a:buChar char="ü"/>
            </a:pPr>
            <a:r>
              <a:rPr lang="pt-BR" dirty="0"/>
              <a:t>22/03   Audição Alça Oeste</a:t>
            </a:r>
          </a:p>
          <a:p>
            <a:pPr marL="252000" indent="-285750">
              <a:lnSpc>
                <a:spcPct val="200000"/>
              </a:lnSpc>
              <a:buClr>
                <a:srgbClr val="00B050"/>
              </a:buClr>
              <a:buSzPct val="150000"/>
              <a:buFont typeface="Wingdings" panose="05000000000000000000" pitchFamily="2" charset="2"/>
              <a:buChar char="ü"/>
            </a:pPr>
            <a:r>
              <a:rPr lang="pt-BR" dirty="0"/>
              <a:t>26/03   Audiência Geral</a:t>
            </a:r>
          </a:p>
        </p:txBody>
      </p:sp>
      <p:pic>
        <p:nvPicPr>
          <p:cNvPr id="86" name="Picture 31">
            <a:extLst>
              <a:ext uri="{FF2B5EF4-FFF2-40B4-BE49-F238E27FC236}">
                <a16:creationId xmlns:a16="http://schemas.microsoft.com/office/drawing/2014/main" id="{D15F2D2D-247B-4235-A4C2-9D4C820605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25" name="Rectangle 24">
            <a:extLst>
              <a:ext uri="{FF2B5EF4-FFF2-40B4-BE49-F238E27FC236}">
                <a16:creationId xmlns:a16="http://schemas.microsoft.com/office/drawing/2014/main" id="{56793B22-3B00-4273-9277-F199EBFBBDA2}"/>
              </a:ext>
            </a:extLst>
          </p:cNvPr>
          <p:cNvSpPr/>
          <p:nvPr/>
        </p:nvSpPr>
        <p:spPr>
          <a:xfrm>
            <a:off x="305710" y="857748"/>
            <a:ext cx="11586254" cy="646331"/>
          </a:xfrm>
          <a:prstGeom prst="rect">
            <a:avLst/>
          </a:prstGeom>
          <a:noFill/>
        </p:spPr>
        <p:txBody>
          <a:bodyPr wrap="square">
            <a:spAutoFit/>
          </a:bodyPr>
          <a:lstStyle/>
          <a:p>
            <a:pPr algn="just"/>
            <a:r>
              <a:rPr lang="pt-BR" dirty="0">
                <a:solidFill>
                  <a:schemeClr val="tx1">
                    <a:lumMod val="85000"/>
                    <a:lumOff val="15000"/>
                  </a:schemeClr>
                </a:solidFill>
              </a:rPr>
              <a:t>Para oferecer transparência ao processo, os documentos e estudos desenvolvidos durante a modelagem foram disponibilizados em um </a:t>
            </a:r>
            <a:r>
              <a:rPr lang="pt-BR" b="1" dirty="0" smtClean="0">
                <a:solidFill>
                  <a:schemeClr val="tx1">
                    <a:lumMod val="85000"/>
                    <a:lumOff val="15000"/>
                  </a:schemeClr>
                </a:solidFill>
              </a:rPr>
              <a:t>repositório </a:t>
            </a:r>
            <a:r>
              <a:rPr lang="pt-BR" b="1" i="1" dirty="0" smtClean="0">
                <a:solidFill>
                  <a:schemeClr val="tx1">
                    <a:lumMod val="85000"/>
                    <a:lumOff val="15000"/>
                  </a:schemeClr>
                </a:solidFill>
              </a:rPr>
              <a:t>online</a:t>
            </a:r>
            <a:r>
              <a:rPr lang="pt-BR" b="1" dirty="0" smtClean="0">
                <a:solidFill>
                  <a:schemeClr val="tx1">
                    <a:lumMod val="85000"/>
                    <a:lumOff val="15000"/>
                  </a:schemeClr>
                </a:solidFill>
              </a:rPr>
              <a:t> </a:t>
            </a:r>
            <a:r>
              <a:rPr lang="pt-BR" b="1" dirty="0">
                <a:solidFill>
                  <a:schemeClr val="tx1">
                    <a:lumMod val="85000"/>
                    <a:lumOff val="15000"/>
                  </a:schemeClr>
                </a:solidFill>
              </a:rPr>
              <a:t>de livre acesso</a:t>
            </a:r>
            <a:r>
              <a:rPr lang="pt-BR" dirty="0">
                <a:solidFill>
                  <a:schemeClr val="tx1">
                    <a:lumMod val="85000"/>
                    <a:lumOff val="15000"/>
                  </a:schemeClr>
                </a:solidFill>
              </a:rPr>
              <a:t>.  </a:t>
            </a:r>
          </a:p>
        </p:txBody>
      </p:sp>
      <p:grpSp>
        <p:nvGrpSpPr>
          <p:cNvPr id="6" name="Group 5">
            <a:extLst>
              <a:ext uri="{FF2B5EF4-FFF2-40B4-BE49-F238E27FC236}">
                <a16:creationId xmlns:a16="http://schemas.microsoft.com/office/drawing/2014/main" id="{ADE806CF-C3CB-4F2B-9D28-A2EA0559D1AF}"/>
              </a:ext>
            </a:extLst>
          </p:cNvPr>
          <p:cNvGrpSpPr/>
          <p:nvPr/>
        </p:nvGrpSpPr>
        <p:grpSpPr>
          <a:xfrm>
            <a:off x="241541" y="1550346"/>
            <a:ext cx="7209052" cy="1391091"/>
            <a:chOff x="481651" y="2096489"/>
            <a:chExt cx="7209052" cy="1391091"/>
          </a:xfrm>
        </p:grpSpPr>
        <p:sp>
          <p:nvSpPr>
            <p:cNvPr id="20" name="Rectangle 19">
              <a:extLst>
                <a:ext uri="{FF2B5EF4-FFF2-40B4-BE49-F238E27FC236}">
                  <a16:creationId xmlns:a16="http://schemas.microsoft.com/office/drawing/2014/main" id="{94BEC232-EEA1-4715-B91C-497ADC8904F9}"/>
                </a:ext>
              </a:extLst>
            </p:cNvPr>
            <p:cNvSpPr/>
            <p:nvPr/>
          </p:nvSpPr>
          <p:spPr>
            <a:xfrm>
              <a:off x="481651" y="2653454"/>
              <a:ext cx="3016660" cy="523220"/>
            </a:xfrm>
            <a:prstGeom prst="rect">
              <a:avLst/>
            </a:prstGeom>
          </p:spPr>
          <p:txBody>
            <a:bodyPr wrap="square">
              <a:spAutoFit/>
            </a:bodyPr>
            <a:lstStyle/>
            <a:p>
              <a:pPr algn="ctr"/>
              <a:r>
                <a:rPr lang="pt-BR" sz="2800" b="1" err="1">
                  <a:solidFill>
                    <a:schemeClr val="tx1">
                      <a:lumMod val="85000"/>
                      <a:lumOff val="15000"/>
                    </a:schemeClr>
                  </a:solidFill>
                </a:rPr>
                <a:t>DataRoom</a:t>
              </a:r>
              <a:endParaRPr lang="pt-BR" sz="2800" b="1">
                <a:solidFill>
                  <a:schemeClr val="tx1">
                    <a:lumMod val="85000"/>
                    <a:lumOff val="15000"/>
                  </a:schemeClr>
                </a:solidFill>
              </a:endParaRPr>
            </a:p>
          </p:txBody>
        </p:sp>
        <p:sp>
          <p:nvSpPr>
            <p:cNvPr id="10" name="Rectangle 9">
              <a:hlinkClick r:id="rId7"/>
              <a:extLst>
                <a:ext uri="{FF2B5EF4-FFF2-40B4-BE49-F238E27FC236}">
                  <a16:creationId xmlns:a16="http://schemas.microsoft.com/office/drawing/2014/main" id="{AED086CD-FB97-4F9B-9CE6-AA9803EAE11D}"/>
                </a:ext>
              </a:extLst>
            </p:cNvPr>
            <p:cNvSpPr/>
            <p:nvPr/>
          </p:nvSpPr>
          <p:spPr>
            <a:xfrm>
              <a:off x="929369" y="3179803"/>
              <a:ext cx="6761334" cy="307777"/>
            </a:xfrm>
            <a:prstGeom prst="rect">
              <a:avLst/>
            </a:prstGeom>
          </p:spPr>
          <p:txBody>
            <a:bodyPr wrap="square">
              <a:spAutoFit/>
            </a:bodyPr>
            <a:lstStyle/>
            <a:p>
              <a:r>
                <a:rPr lang="pt-BR" sz="1400" u="sng" dirty="0">
                  <a:solidFill>
                    <a:schemeClr val="accent3"/>
                  </a:solidFill>
                </a:rPr>
                <a:t>www2.bdmg.mg.gov.br/Paginas/data-room.aspx</a:t>
              </a:r>
            </a:p>
          </p:txBody>
        </p:sp>
        <p:grpSp>
          <p:nvGrpSpPr>
            <p:cNvPr id="5" name="Group 4">
              <a:extLst>
                <a:ext uri="{FF2B5EF4-FFF2-40B4-BE49-F238E27FC236}">
                  <a16:creationId xmlns:a16="http://schemas.microsoft.com/office/drawing/2014/main" id="{7A99E901-4F34-4763-A1DC-A1C5114ACCC2}"/>
                </a:ext>
              </a:extLst>
            </p:cNvPr>
            <p:cNvGrpSpPr/>
            <p:nvPr/>
          </p:nvGrpSpPr>
          <p:grpSpPr>
            <a:xfrm>
              <a:off x="1641306" y="2096489"/>
              <a:ext cx="4825977" cy="1030960"/>
              <a:chOff x="8130195" y="3206463"/>
              <a:chExt cx="4825977" cy="1030960"/>
            </a:xfrm>
          </p:grpSpPr>
          <p:sp>
            <p:nvSpPr>
              <p:cNvPr id="38" name="TextBox 37">
                <a:extLst>
                  <a:ext uri="{FF2B5EF4-FFF2-40B4-BE49-F238E27FC236}">
                    <a16:creationId xmlns:a16="http://schemas.microsoft.com/office/drawing/2014/main" id="{06F331F5-F16F-4E85-AE0E-4F260E1A5711}"/>
                  </a:ext>
                </a:extLst>
              </p:cNvPr>
              <p:cNvSpPr txBox="1"/>
              <p:nvPr/>
            </p:nvSpPr>
            <p:spPr>
              <a:xfrm>
                <a:off x="8523407" y="3898869"/>
                <a:ext cx="4432765" cy="338554"/>
              </a:xfrm>
              <a:prstGeom prst="rect">
                <a:avLst/>
              </a:prstGeom>
              <a:noFill/>
            </p:spPr>
            <p:txBody>
              <a:bodyPr wrap="square" rtlCol="0">
                <a:spAutoFit/>
              </a:bodyPr>
              <a:lstStyle/>
              <a:p>
                <a:pPr algn="ctr"/>
                <a:r>
                  <a:rPr lang="pt-BR" sz="1600" b="1">
                    <a:solidFill>
                      <a:schemeClr val="bg2"/>
                    </a:solidFill>
                  </a:rPr>
                  <a:t>Visitas desde </a:t>
                </a:r>
                <a:r>
                  <a:rPr lang="pt-BR" sz="1600" b="1" err="1">
                    <a:solidFill>
                      <a:schemeClr val="bg2"/>
                    </a:solidFill>
                  </a:rPr>
                  <a:t>fev</a:t>
                </a:r>
                <a:r>
                  <a:rPr lang="pt-BR" sz="1600" b="1">
                    <a:solidFill>
                      <a:schemeClr val="bg2"/>
                    </a:solidFill>
                  </a:rPr>
                  <a:t>/21</a:t>
                </a:r>
              </a:p>
            </p:txBody>
          </p:sp>
          <p:sp>
            <p:nvSpPr>
              <p:cNvPr id="39" name="TextBox 38">
                <a:extLst>
                  <a:ext uri="{FF2B5EF4-FFF2-40B4-BE49-F238E27FC236}">
                    <a16:creationId xmlns:a16="http://schemas.microsoft.com/office/drawing/2014/main" id="{1B443CA1-EC44-47E1-9D2A-CB95FC9AF610}"/>
                  </a:ext>
                </a:extLst>
              </p:cNvPr>
              <p:cNvSpPr txBox="1"/>
              <p:nvPr/>
            </p:nvSpPr>
            <p:spPr>
              <a:xfrm>
                <a:off x="9148453" y="3432424"/>
                <a:ext cx="3154467" cy="523220"/>
              </a:xfrm>
              <a:prstGeom prst="rect">
                <a:avLst/>
              </a:prstGeom>
              <a:noFill/>
            </p:spPr>
            <p:txBody>
              <a:bodyPr wrap="square" rtlCol="0">
                <a:spAutoFit/>
              </a:bodyPr>
              <a:lstStyle/>
              <a:p>
                <a:pPr algn="ctr"/>
                <a:r>
                  <a:rPr lang="pt-BR" sz="2800" b="1" dirty="0">
                    <a:solidFill>
                      <a:srgbClr val="9D0000"/>
                    </a:solidFill>
                  </a:rPr>
                  <a:t>+70.000</a:t>
                </a:r>
              </a:p>
            </p:txBody>
          </p:sp>
          <p:pic>
            <p:nvPicPr>
              <p:cNvPr id="40" name="Picture 39">
                <a:extLst>
                  <a:ext uri="{FF2B5EF4-FFF2-40B4-BE49-F238E27FC236}">
                    <a16:creationId xmlns:a16="http://schemas.microsoft.com/office/drawing/2014/main" id="{9BB7C390-989D-4729-8468-6B300CD910A9}"/>
                  </a:ext>
                </a:extLst>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30195" y="3206463"/>
                <a:ext cx="573078" cy="573078"/>
              </a:xfrm>
              <a:prstGeom prst="rect">
                <a:avLst/>
              </a:prstGeom>
            </p:spPr>
          </p:pic>
        </p:grpSp>
      </p:grpSp>
      <p:sp>
        <p:nvSpPr>
          <p:cNvPr id="37" name="Title 6">
            <a:extLst>
              <a:ext uri="{FF2B5EF4-FFF2-40B4-BE49-F238E27FC236}">
                <a16:creationId xmlns:a16="http://schemas.microsoft.com/office/drawing/2014/main" id="{F55D76A6-566C-4983-9510-ECFC6AAD45E3}"/>
              </a:ext>
            </a:extLst>
          </p:cNvPr>
          <p:cNvSpPr txBox="1">
            <a:spLocks/>
          </p:cNvSpPr>
          <p:nvPr/>
        </p:nvSpPr>
        <p:spPr>
          <a:xfrm>
            <a:off x="413522" y="226330"/>
            <a:ext cx="11466946" cy="543475"/>
          </a:xfrm>
          <a:prstGeom prst="rect">
            <a:avLst/>
          </a:prstGeom>
        </p:spPr>
        <p:txBody>
          <a:bodyPr vert="horz" lIns="0" tIns="60930" rIns="0" bIns="0" rtlCol="0" anchor="t" anchorCtr="0">
            <a:noAutofit/>
          </a:bodyPr>
          <a:lstStyle>
            <a:defPPr>
              <a:defRPr lang="pt-BR"/>
            </a:defPPr>
            <a:lvl1pPr fontAlgn="base">
              <a:lnSpc>
                <a:spcPct val="80000"/>
              </a:lnSpc>
              <a:spcBef>
                <a:spcPct val="0"/>
              </a:spcBef>
              <a:spcAft>
                <a:spcPct val="0"/>
              </a:spcAft>
              <a:buFont typeface="Arial" charset="0"/>
              <a:defRPr sz="3200" b="0" i="0" cap="all" spc="0" baseline="0">
                <a:solidFill>
                  <a:schemeClr val="tx1">
                    <a:lumMod val="85000"/>
                    <a:lumOff val="15000"/>
                  </a:schemeClr>
                </a:solidFill>
                <a:latin typeface="Graphik Black" panose="020B0503030202060203" pitchFamily="34" charset="77"/>
                <a:ea typeface="Roboto Black" panose="02000000000000000000" pitchFamily="2" charset="0"/>
                <a:cs typeface="Arial" panose="020B0604020202020204" pitchFamily="34" charset="0"/>
              </a:defRPr>
            </a:lvl1pPr>
            <a:lvl2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2pPr>
            <a:lvl3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3pPr>
            <a:lvl4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4pPr>
            <a:lvl5pPr fontAlgn="base">
              <a:lnSpc>
                <a:spcPts val="3466"/>
              </a:lnSpc>
              <a:spcBef>
                <a:spcPct val="0"/>
              </a:spcBef>
              <a:spcAft>
                <a:spcPct val="0"/>
              </a:spcAft>
              <a:buFont typeface="Arial" charset="0"/>
              <a:defRPr sz="3200">
                <a:latin typeface="Arial" pitchFamily="-105" charset="-52"/>
                <a:ea typeface="Arial" pitchFamily="-105" charset="-52"/>
                <a:cs typeface="Arial" pitchFamily="-105" charset="-52"/>
              </a:defRPr>
            </a:lvl5pPr>
            <a:lvl6pPr marL="609443" fontAlgn="base">
              <a:spcBef>
                <a:spcPct val="0"/>
              </a:spcBef>
              <a:spcAft>
                <a:spcPct val="0"/>
              </a:spcAft>
              <a:buFont typeface="Arial" pitchFamily="-105" charset="-52"/>
              <a:defRPr sz="3500">
                <a:latin typeface="Arial" pitchFamily="-105" charset="-52"/>
                <a:ea typeface="Arial" pitchFamily="-105" charset="-52"/>
                <a:cs typeface="Arial" pitchFamily="-105" charset="-52"/>
              </a:defRPr>
            </a:lvl6pPr>
            <a:lvl7pPr marL="1218885" fontAlgn="base">
              <a:spcBef>
                <a:spcPct val="0"/>
              </a:spcBef>
              <a:spcAft>
                <a:spcPct val="0"/>
              </a:spcAft>
              <a:buFont typeface="Arial" pitchFamily="-105" charset="-52"/>
              <a:defRPr sz="3500">
                <a:latin typeface="Arial" pitchFamily="-105" charset="-52"/>
                <a:ea typeface="Arial" pitchFamily="-105" charset="-52"/>
                <a:cs typeface="Arial" pitchFamily="-105" charset="-52"/>
              </a:defRPr>
            </a:lvl7pPr>
            <a:lvl8pPr marL="1828328" fontAlgn="base">
              <a:spcBef>
                <a:spcPct val="0"/>
              </a:spcBef>
              <a:spcAft>
                <a:spcPct val="0"/>
              </a:spcAft>
              <a:buFont typeface="Arial" pitchFamily="-105" charset="-52"/>
              <a:defRPr sz="3500">
                <a:latin typeface="Arial" pitchFamily="-105" charset="-52"/>
                <a:ea typeface="Arial" pitchFamily="-105" charset="-52"/>
                <a:cs typeface="Arial" pitchFamily="-105" charset="-52"/>
              </a:defRPr>
            </a:lvl8pPr>
            <a:lvl9pPr marL="2437771" fontAlgn="base">
              <a:spcBef>
                <a:spcPct val="0"/>
              </a:spcBef>
              <a:spcAft>
                <a:spcPct val="0"/>
              </a:spcAft>
              <a:buFont typeface="Arial" pitchFamily="-105" charset="-52"/>
              <a:defRPr sz="3500">
                <a:latin typeface="Arial" pitchFamily="-105" charset="-52"/>
                <a:ea typeface="Arial" pitchFamily="-105" charset="-52"/>
                <a:cs typeface="Arial" pitchFamily="-105" charset="-52"/>
              </a:defRPr>
            </a:lvl9pPr>
          </a:lstStyle>
          <a:p>
            <a:r>
              <a:rPr lang="pt-BR" dirty="0" smtClean="0"/>
              <a:t>1ª </a:t>
            </a:r>
            <a:r>
              <a:rPr lang="pt-BR" dirty="0"/>
              <a:t>CONSULTA E AUDIÊNCIA PÚBLICA</a:t>
            </a:r>
          </a:p>
        </p:txBody>
      </p:sp>
      <p:pic>
        <p:nvPicPr>
          <p:cNvPr id="41" name="Picture 2" descr="Resultado de imagem para b3">
            <a:extLst>
              <a:ext uri="{FF2B5EF4-FFF2-40B4-BE49-F238E27FC236}">
                <a16:creationId xmlns:a16="http://schemas.microsoft.com/office/drawing/2014/main" id="{73F09EC0-E79F-4198-A543-7FC805DB822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112208" y="5046822"/>
            <a:ext cx="376577" cy="32316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0EA6103B-77A2-4E39-B71A-273CFCAEAC8D}"/>
              </a:ext>
            </a:extLst>
          </p:cNvPr>
          <p:cNvSpPr/>
          <p:nvPr/>
        </p:nvSpPr>
        <p:spPr>
          <a:xfrm>
            <a:off x="6760365" y="2122862"/>
            <a:ext cx="4493329" cy="369332"/>
          </a:xfrm>
          <a:prstGeom prst="rect">
            <a:avLst/>
          </a:prstGeom>
        </p:spPr>
        <p:txBody>
          <a:bodyPr wrap="square">
            <a:spAutoFit/>
          </a:bodyPr>
          <a:lstStyle/>
          <a:p>
            <a:r>
              <a:rPr lang="pt-BR" b="1" dirty="0"/>
              <a:t>05/02/21  Início Consulta Pública</a:t>
            </a:r>
          </a:p>
        </p:txBody>
      </p:sp>
      <p:sp>
        <p:nvSpPr>
          <p:cNvPr id="46" name="Rectangle 45">
            <a:extLst>
              <a:ext uri="{FF2B5EF4-FFF2-40B4-BE49-F238E27FC236}">
                <a16:creationId xmlns:a16="http://schemas.microsoft.com/office/drawing/2014/main" id="{EE717A44-C443-4B5D-B314-2CD1109CA410}"/>
              </a:ext>
            </a:extLst>
          </p:cNvPr>
          <p:cNvSpPr/>
          <p:nvPr/>
        </p:nvSpPr>
        <p:spPr>
          <a:xfrm>
            <a:off x="6760365" y="5717630"/>
            <a:ext cx="4906798" cy="369332"/>
          </a:xfrm>
          <a:prstGeom prst="rect">
            <a:avLst/>
          </a:prstGeom>
        </p:spPr>
        <p:txBody>
          <a:bodyPr wrap="square">
            <a:spAutoFit/>
          </a:bodyPr>
          <a:lstStyle/>
          <a:p>
            <a:r>
              <a:rPr lang="pt-BR" b="1"/>
              <a:t>28/04/21  Término Consulta Pública</a:t>
            </a:r>
          </a:p>
        </p:txBody>
      </p:sp>
      <p:sp>
        <p:nvSpPr>
          <p:cNvPr id="52" name="Right Bracket 51">
            <a:extLst>
              <a:ext uri="{FF2B5EF4-FFF2-40B4-BE49-F238E27FC236}">
                <a16:creationId xmlns:a16="http://schemas.microsoft.com/office/drawing/2014/main" id="{A47599E6-0CC3-4AF3-B7EA-5709979F9CE2}"/>
              </a:ext>
            </a:extLst>
          </p:cNvPr>
          <p:cNvSpPr/>
          <p:nvPr/>
        </p:nvSpPr>
        <p:spPr>
          <a:xfrm>
            <a:off x="11126164" y="2306964"/>
            <a:ext cx="376577" cy="3668616"/>
          </a:xfrm>
          <a:prstGeom prst="rightBracket">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600">
              <a:solidFill>
                <a:srgbClr val="C00000"/>
              </a:solidFill>
            </a:endParaRPr>
          </a:p>
        </p:txBody>
      </p:sp>
      <p:sp>
        <p:nvSpPr>
          <p:cNvPr id="53" name="Rectangle 52">
            <a:extLst>
              <a:ext uri="{FF2B5EF4-FFF2-40B4-BE49-F238E27FC236}">
                <a16:creationId xmlns:a16="http://schemas.microsoft.com/office/drawing/2014/main" id="{AB14A0EB-A356-45E6-9168-BC4AC6BCE4CD}"/>
              </a:ext>
            </a:extLst>
          </p:cNvPr>
          <p:cNvSpPr/>
          <p:nvPr/>
        </p:nvSpPr>
        <p:spPr>
          <a:xfrm>
            <a:off x="10948383" y="3566940"/>
            <a:ext cx="1108716" cy="830997"/>
          </a:xfrm>
          <a:prstGeom prst="rect">
            <a:avLst/>
          </a:prstGeom>
          <a:solidFill>
            <a:schemeClr val="bg1"/>
          </a:solidFill>
        </p:spPr>
        <p:txBody>
          <a:bodyPr wrap="square">
            <a:spAutoFit/>
          </a:bodyPr>
          <a:lstStyle/>
          <a:p>
            <a:pPr algn="ctr"/>
            <a:r>
              <a:rPr lang="pt-BR" sz="2400" b="1" dirty="0">
                <a:solidFill>
                  <a:srgbClr val="A20000"/>
                </a:solidFill>
              </a:rPr>
              <a:t>85 </a:t>
            </a:r>
          </a:p>
          <a:p>
            <a:pPr algn="ctr"/>
            <a:r>
              <a:rPr lang="pt-BR" sz="2400" b="1" dirty="0">
                <a:solidFill>
                  <a:srgbClr val="A20000"/>
                </a:solidFill>
              </a:rPr>
              <a:t>dias</a:t>
            </a:r>
          </a:p>
        </p:txBody>
      </p:sp>
      <p:pic>
        <p:nvPicPr>
          <p:cNvPr id="15" name="Picture 14" descr="A picture containing indoor, floor, ceiling, people&#10;&#10;Description automatically generated">
            <a:extLst>
              <a:ext uri="{FF2B5EF4-FFF2-40B4-BE49-F238E27FC236}">
                <a16:creationId xmlns:a16="http://schemas.microsoft.com/office/drawing/2014/main" id="{F1B44AD9-4CD7-4305-9366-0F12BBE3A25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0707" t="30547"/>
          <a:stretch/>
        </p:blipFill>
        <p:spPr>
          <a:xfrm>
            <a:off x="180627" y="3260525"/>
            <a:ext cx="2595874" cy="1705290"/>
          </a:xfrm>
          <a:prstGeom prst="rect">
            <a:avLst/>
          </a:prstGeom>
        </p:spPr>
      </p:pic>
      <p:pic>
        <p:nvPicPr>
          <p:cNvPr id="9" name="Picture 8">
            <a:extLst>
              <a:ext uri="{FF2B5EF4-FFF2-40B4-BE49-F238E27FC236}">
                <a16:creationId xmlns:a16="http://schemas.microsoft.com/office/drawing/2014/main" id="{F264A7D6-AB33-4F5A-B550-D59EC0F138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6497" t="12657" b="25467"/>
          <a:stretch/>
        </p:blipFill>
        <p:spPr>
          <a:xfrm>
            <a:off x="1354975" y="4230710"/>
            <a:ext cx="2924519" cy="1625298"/>
          </a:xfrm>
          <a:prstGeom prst="rect">
            <a:avLst/>
          </a:prstGeom>
        </p:spPr>
      </p:pic>
      <p:pic>
        <p:nvPicPr>
          <p:cNvPr id="16" name="Picture 15">
            <a:extLst>
              <a:ext uri="{FF2B5EF4-FFF2-40B4-BE49-F238E27FC236}">
                <a16:creationId xmlns:a16="http://schemas.microsoft.com/office/drawing/2014/main" id="{FA06A394-9257-49C9-AC5D-7379A133B772}"/>
              </a:ext>
            </a:extLst>
          </p:cNvPr>
          <p:cNvPicPr>
            <a:picLocks noChangeAspect="1"/>
          </p:cNvPicPr>
          <p:nvPr/>
        </p:nvPicPr>
        <p:blipFill rotWithShape="1">
          <a:blip r:embed="rId12"/>
          <a:srcRect l="9685" b="8545"/>
          <a:stretch/>
        </p:blipFill>
        <p:spPr>
          <a:xfrm>
            <a:off x="3309693" y="3177918"/>
            <a:ext cx="2800930" cy="1595402"/>
          </a:xfrm>
          <a:prstGeom prst="rect">
            <a:avLst/>
          </a:prstGeom>
        </p:spPr>
      </p:pic>
      <p:pic>
        <p:nvPicPr>
          <p:cNvPr id="19" name="Picture 18">
            <a:extLst>
              <a:ext uri="{FF2B5EF4-FFF2-40B4-BE49-F238E27FC236}">
                <a16:creationId xmlns:a16="http://schemas.microsoft.com/office/drawing/2014/main" id="{0E9884E7-5E0F-4CD4-96D2-40A3FE5FE762}"/>
              </a:ext>
            </a:extLst>
          </p:cNvPr>
          <p:cNvPicPr>
            <a:picLocks noChangeAspect="1"/>
          </p:cNvPicPr>
          <p:nvPr/>
        </p:nvPicPr>
        <p:blipFill rotWithShape="1">
          <a:blip r:embed="rId13"/>
          <a:srcRect l="1563" t="24930" r="-1563" b="23944"/>
          <a:stretch/>
        </p:blipFill>
        <p:spPr>
          <a:xfrm>
            <a:off x="902180" y="5591860"/>
            <a:ext cx="4402750" cy="1266140"/>
          </a:xfrm>
          <a:prstGeom prst="rect">
            <a:avLst/>
          </a:prstGeom>
        </p:spPr>
      </p:pic>
    </p:spTree>
    <p:extLst>
      <p:ext uri="{BB962C8B-B14F-4D97-AF65-F5344CB8AC3E}">
        <p14:creationId xmlns:p14="http://schemas.microsoft.com/office/powerpoint/2010/main" val="88584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7875022" y="1513436"/>
            <a:ext cx="4219995" cy="4629396"/>
          </a:xfrm>
          <a:prstGeom prst="ellipse">
            <a:avLst/>
          </a:prstGeom>
          <a:solidFill>
            <a:schemeClr val="bg1">
              <a:lumMod val="9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4" name="Objeto 33" hidden="1">
            <a:extLst>
              <a:ext uri="{FF2B5EF4-FFF2-40B4-BE49-F238E27FC236}">
                <a16:creationId xmlns:a16="http://schemas.microsoft.com/office/drawing/2014/main" id="{BE9C9114-424A-41F4-9E21-B9375580D55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87" name="think-cell Slide" r:id="rId13" imgW="395" imgH="396" progId="TCLayout.ActiveDocument.1">
                  <p:embed/>
                </p:oleObj>
              </mc:Choice>
              <mc:Fallback>
                <p:oleObj name="think-cell Slide" r:id="rId13" imgW="395" imgH="396" progId="TCLayout.ActiveDocument.1">
                  <p:embed/>
                  <p:pic>
                    <p:nvPicPr>
                      <p:cNvPr id="34" name="Objeto 33" hidden="1">
                        <a:extLst>
                          <a:ext uri="{FF2B5EF4-FFF2-40B4-BE49-F238E27FC236}">
                            <a16:creationId xmlns:a16="http://schemas.microsoft.com/office/drawing/2014/main" id="{BE9C9114-424A-41F4-9E21-B9375580D554}"/>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35" name="Retângulo 34" hidden="1">
            <a:extLst>
              <a:ext uri="{FF2B5EF4-FFF2-40B4-BE49-F238E27FC236}">
                <a16:creationId xmlns:a16="http://schemas.microsoft.com/office/drawing/2014/main" id="{C06331D7-E0F4-49DC-BB91-CA88EA6ADD3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4800">
              <a:latin typeface="Graphik Black" panose="020B0A03030202060203" pitchFamily="34" charset="0"/>
              <a:cs typeface="+mj-cs"/>
              <a:sym typeface="Graphik Black" panose="020B0A03030202060203" pitchFamily="34" charset="0"/>
            </a:endParaRPr>
          </a:p>
        </p:txBody>
      </p:sp>
      <p:sp>
        <p:nvSpPr>
          <p:cNvPr id="4" name="Título 3">
            <a:extLst>
              <a:ext uri="{FF2B5EF4-FFF2-40B4-BE49-F238E27FC236}">
                <a16:creationId xmlns:a16="http://schemas.microsoft.com/office/drawing/2014/main" id="{16645346-395C-4441-8CA6-238308C37488}"/>
              </a:ext>
            </a:extLst>
          </p:cNvPr>
          <p:cNvSpPr>
            <a:spLocks noGrp="1"/>
          </p:cNvSpPr>
          <p:nvPr>
            <p:ph type="title"/>
          </p:nvPr>
        </p:nvSpPr>
        <p:spPr>
          <a:xfrm>
            <a:off x="410730" y="231838"/>
            <a:ext cx="11392442" cy="535959"/>
          </a:xfrm>
        </p:spPr>
        <p:txBody>
          <a:bodyPr vert="horz" lIns="0" tIns="60930" rIns="0" bIns="0" rtlCol="0" anchor="t" anchorCtr="0">
            <a:noAutofit/>
          </a:bodyPr>
          <a:lstStyle/>
          <a:p>
            <a:pPr fontAlgn="base">
              <a:spcBef>
                <a:spcPct val="0"/>
              </a:spcBef>
              <a:spcAft>
                <a:spcPct val="0"/>
              </a:spcAft>
              <a:buFont typeface="Arial" charset="0"/>
            </a:pPr>
            <a:r>
              <a:rPr lang="pt-BR" sz="3200" cap="all" dirty="0" smtClean="0">
                <a:solidFill>
                  <a:schemeClr val="tx1">
                    <a:lumMod val="85000"/>
                    <a:lumOff val="15000"/>
                  </a:schemeClr>
                </a:solidFill>
                <a:latin typeface="Graphik Black" panose="020B0503030202060203" pitchFamily="34" charset="77"/>
                <a:cs typeface="Arial" panose="020B0604020202020204" pitchFamily="34" charset="0"/>
              </a:rPr>
              <a:t>CONTRIBUIÇÕES </a:t>
            </a:r>
            <a:r>
              <a:rPr lang="pt-BR" sz="3200" cap="all" dirty="0">
                <a:solidFill>
                  <a:schemeClr val="tx1">
                    <a:lumMod val="85000"/>
                    <a:lumOff val="15000"/>
                  </a:schemeClr>
                </a:solidFill>
                <a:latin typeface="Graphik Black" panose="020B0503030202060203" pitchFamily="34" charset="77"/>
                <a:cs typeface="Arial" panose="020B0604020202020204" pitchFamily="34" charset="0"/>
              </a:rPr>
              <a:t>RECEBIDAS </a:t>
            </a:r>
          </a:p>
        </p:txBody>
      </p:sp>
      <p:pic>
        <p:nvPicPr>
          <p:cNvPr id="8" name="Picture 31">
            <a:extLst>
              <a:ext uri="{FF2B5EF4-FFF2-40B4-BE49-F238E27FC236}">
                <a16:creationId xmlns:a16="http://schemas.microsoft.com/office/drawing/2014/main" id="{7414D841-E5B0-4559-803B-F18B57347BB3}"/>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6" name="Rectangle 5" hidden="1">
            <a:extLst>
              <a:ext uri="{FF2B5EF4-FFF2-40B4-BE49-F238E27FC236}">
                <a16:creationId xmlns:a16="http://schemas.microsoft.com/office/drawing/2014/main" id="{FDA493CD-98C6-4B83-9EB3-1D76BF35F221}"/>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1400" b="1">
              <a:latin typeface="Graphik Regular" panose="020B0503030202060203" pitchFamily="34" charset="0"/>
              <a:cs typeface="Arial" panose="020B0604020202020204" pitchFamily="34" charset="0"/>
            </a:endParaRPr>
          </a:p>
        </p:txBody>
      </p:sp>
      <p:sp>
        <p:nvSpPr>
          <p:cNvPr id="15" name="Content Placeholder 1">
            <a:extLst>
              <a:ext uri="{FF2B5EF4-FFF2-40B4-BE49-F238E27FC236}">
                <a16:creationId xmlns:a16="http://schemas.microsoft.com/office/drawing/2014/main" id="{3AF6AFBF-78AF-4310-A72A-C614DF081FAD}"/>
              </a:ext>
            </a:extLst>
          </p:cNvPr>
          <p:cNvSpPr txBox="1">
            <a:spLocks/>
          </p:cNvSpPr>
          <p:nvPr/>
        </p:nvSpPr>
        <p:spPr>
          <a:xfrm>
            <a:off x="343980" y="764002"/>
            <a:ext cx="11523328" cy="646331"/>
          </a:xfrm>
          <a:prstGeom prst="rect">
            <a:avLst/>
          </a:prstGeom>
          <a:noFill/>
        </p:spPr>
        <p:txBody>
          <a:bodyPr wrap="square">
            <a:spAutoFit/>
          </a:bodyPr>
          <a:lstStyle>
            <a:defPPr>
              <a:defRPr lang="pt-BR"/>
            </a:defPPr>
            <a:lvl1pPr algn="just">
              <a:defRPr>
                <a:solidFill>
                  <a:schemeClr val="tx1">
                    <a:lumMod val="85000"/>
                    <a:lumOff val="15000"/>
                  </a:schemeClr>
                </a:solidFill>
              </a:defRPr>
            </a:lvl1pPr>
            <a:lvl2pPr marL="216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2pPr>
            <a:lvl3pPr marL="432000" indent="-216000" algn="l" rtl="0" eaLnBrk="1" fontAlgn="base" hangingPunct="1">
              <a:lnSpc>
                <a:spcPct val="110000"/>
              </a:lnSpc>
              <a:spcBef>
                <a:spcPts val="800"/>
              </a:spcBef>
              <a:spcAft>
                <a:spcPct val="0"/>
              </a:spcAft>
              <a:buFont typeface="Arial" pitchFamily="34" charset="0"/>
              <a:buChar char="‒"/>
              <a:tabLst/>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3pPr>
            <a:lvl4pPr marL="612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4pPr>
            <a:lvl5pPr marL="864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5pPr>
            <a:lvl6pPr marL="3351933"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376"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819"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261"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pt-BR" b="1" dirty="0"/>
              <a:t>Todas as contribuições recebidas durante a 1ª Consulta Pública foram respondidas </a:t>
            </a:r>
            <a:r>
              <a:rPr lang="pt-BR" dirty="0"/>
              <a:t>em material disponível no </a:t>
            </a:r>
            <a:r>
              <a:rPr lang="pt-BR" dirty="0" err="1"/>
              <a:t>DataRoom</a:t>
            </a:r>
            <a:r>
              <a:rPr lang="pt-BR" dirty="0"/>
              <a:t>, após o aprofundamento dos estudos e revisão dos documentos. </a:t>
            </a:r>
          </a:p>
        </p:txBody>
      </p:sp>
      <p:grpSp>
        <p:nvGrpSpPr>
          <p:cNvPr id="103" name="Group 102">
            <a:extLst>
              <a:ext uri="{FF2B5EF4-FFF2-40B4-BE49-F238E27FC236}">
                <a16:creationId xmlns:a16="http://schemas.microsoft.com/office/drawing/2014/main" id="{61058A3F-D98B-41B8-BBF1-8B7C8DA75454}"/>
              </a:ext>
            </a:extLst>
          </p:cNvPr>
          <p:cNvGrpSpPr/>
          <p:nvPr/>
        </p:nvGrpSpPr>
        <p:grpSpPr>
          <a:xfrm>
            <a:off x="8034964" y="2212630"/>
            <a:ext cx="4384362" cy="1450418"/>
            <a:chOff x="1794948" y="3621820"/>
            <a:chExt cx="4384362" cy="1450418"/>
          </a:xfrm>
        </p:grpSpPr>
        <p:sp>
          <p:nvSpPr>
            <p:cNvPr id="12" name="TextBox 11">
              <a:extLst>
                <a:ext uri="{FF2B5EF4-FFF2-40B4-BE49-F238E27FC236}">
                  <a16:creationId xmlns:a16="http://schemas.microsoft.com/office/drawing/2014/main" id="{C14E11E4-59BB-46A7-8DAD-0946BAA5DA17}"/>
                </a:ext>
              </a:extLst>
            </p:cNvPr>
            <p:cNvSpPr txBox="1"/>
            <p:nvPr/>
          </p:nvSpPr>
          <p:spPr>
            <a:xfrm>
              <a:off x="2192615" y="3621820"/>
              <a:ext cx="2724908" cy="830997"/>
            </a:xfrm>
            <a:prstGeom prst="rect">
              <a:avLst/>
            </a:prstGeom>
            <a:noFill/>
          </p:spPr>
          <p:txBody>
            <a:bodyPr wrap="square" rtlCol="0">
              <a:spAutoFit/>
            </a:bodyPr>
            <a:lstStyle>
              <a:defPPr>
                <a:defRPr lang="pt-BR"/>
              </a:defPPr>
              <a:lvl1pPr>
                <a:defRPr sz="4400" b="1">
                  <a:solidFill>
                    <a:srgbClr val="9D0000"/>
                  </a:solidFill>
                </a:defRPr>
              </a:lvl1pPr>
            </a:lstStyle>
            <a:p>
              <a:pPr algn="ctr"/>
              <a:r>
                <a:rPr lang="pt-BR" sz="4800" dirty="0"/>
                <a:t>+750</a:t>
              </a:r>
            </a:p>
          </p:txBody>
        </p:sp>
        <p:sp>
          <p:nvSpPr>
            <p:cNvPr id="13" name="TextBox 12">
              <a:extLst>
                <a:ext uri="{FF2B5EF4-FFF2-40B4-BE49-F238E27FC236}">
                  <a16:creationId xmlns:a16="http://schemas.microsoft.com/office/drawing/2014/main" id="{22081D9D-4D82-4C94-9417-B0890F7BB6AC}"/>
                </a:ext>
              </a:extLst>
            </p:cNvPr>
            <p:cNvSpPr txBox="1"/>
            <p:nvPr/>
          </p:nvSpPr>
          <p:spPr>
            <a:xfrm>
              <a:off x="1794948" y="4364352"/>
              <a:ext cx="4384362" cy="707886"/>
            </a:xfrm>
            <a:prstGeom prst="rect">
              <a:avLst/>
            </a:prstGeom>
            <a:noFill/>
          </p:spPr>
          <p:txBody>
            <a:bodyPr wrap="square" rtlCol="0">
              <a:spAutoFit/>
            </a:bodyPr>
            <a:lstStyle>
              <a:defPPr>
                <a:defRPr lang="pt-BR"/>
              </a:defPPr>
              <a:lvl1pPr algn="ctr">
                <a:defRPr sz="2800" b="1">
                  <a:solidFill>
                    <a:schemeClr val="bg2"/>
                  </a:solidFill>
                </a:defRPr>
              </a:lvl1pPr>
            </a:lstStyle>
            <a:p>
              <a:r>
                <a:rPr lang="pt-BR" sz="2000" dirty="0">
                  <a:solidFill>
                    <a:schemeClr val="tx2">
                      <a:lumMod val="50000"/>
                    </a:schemeClr>
                  </a:solidFill>
                </a:rPr>
                <a:t>Contribuições </a:t>
              </a:r>
              <a:r>
                <a:rPr lang="pt-BR" sz="2000" dirty="0" smtClean="0">
                  <a:solidFill>
                    <a:schemeClr val="tx2">
                      <a:lumMod val="50000"/>
                    </a:schemeClr>
                  </a:solidFill>
                </a:rPr>
                <a:t>recebidas e respondidas</a:t>
              </a:r>
              <a:endParaRPr lang="pt-BR" sz="2000" dirty="0">
                <a:solidFill>
                  <a:schemeClr val="tx2">
                    <a:lumMod val="50000"/>
                  </a:schemeClr>
                </a:solidFill>
              </a:endParaRPr>
            </a:p>
          </p:txBody>
        </p:sp>
      </p:grpSp>
      <p:graphicFrame>
        <p:nvGraphicFramePr>
          <p:cNvPr id="134" name="Chart 133">
            <a:extLst>
              <a:ext uri="{FF2B5EF4-FFF2-40B4-BE49-F238E27FC236}">
                <a16:creationId xmlns:a16="http://schemas.microsoft.com/office/drawing/2014/main" id="{7F67F541-0059-47EF-B5EC-7EB762157A8B}"/>
              </a:ext>
            </a:extLst>
          </p:cNvPr>
          <p:cNvGraphicFramePr/>
          <p:nvPr>
            <p:custDataLst>
              <p:tags r:id="rId4"/>
            </p:custDataLst>
          </p:nvPr>
        </p:nvGraphicFramePr>
        <p:xfrm>
          <a:off x="1677988" y="2055813"/>
          <a:ext cx="2698750" cy="4533900"/>
        </p:xfrm>
        <a:graphic>
          <a:graphicData uri="http://schemas.openxmlformats.org/drawingml/2006/chart">
            <c:chart xmlns:c="http://schemas.openxmlformats.org/drawingml/2006/chart" xmlns:r="http://schemas.openxmlformats.org/officeDocument/2006/relationships" r:id="rId16"/>
          </a:graphicData>
        </a:graphic>
      </p:graphicFrame>
      <p:sp>
        <p:nvSpPr>
          <p:cNvPr id="69" name="Espaço Reservado para Texto 2">
            <a:extLst>
              <a:ext uri="{FF2B5EF4-FFF2-40B4-BE49-F238E27FC236}">
                <a16:creationId xmlns:a16="http://schemas.microsoft.com/office/drawing/2014/main" id="{4661D0F8-9E31-46B7-B22F-B3264F95B3A6}"/>
              </a:ext>
            </a:extLst>
          </p:cNvPr>
          <p:cNvSpPr>
            <a:spLocks noGrp="1"/>
          </p:cNvSpPr>
          <p:nvPr>
            <p:custDataLst>
              <p:tags r:id="rId5"/>
            </p:custDataLst>
          </p:nvPr>
        </p:nvSpPr>
        <p:spPr bwMode="auto">
          <a:xfrm>
            <a:off x="990600" y="3048000"/>
            <a:ext cx="1433513"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5EC96C3-A6D9-4DD9-960E-473FE757B67D}" type="datetime'''''''''Traça''d''''''o ''''''''''''Dir''e''''t''''r''i''z'">
              <a:rPr lang="pt-BR" altLang="en-US" sz="1400" b="1" smtClean="0"/>
              <a:pPr marL="0" indent="0" algn="r">
                <a:spcBef>
                  <a:spcPct val="0"/>
                </a:spcBef>
                <a:spcAft>
                  <a:spcPct val="0"/>
                </a:spcAft>
                <a:buNone/>
              </a:pPr>
              <a:t>Traçado Diretriz</a:t>
            </a:fld>
            <a:endParaRPr lang="pt-BR" sz="1400" b="1">
              <a:latin typeface="+mn-lt"/>
            </a:endParaRPr>
          </a:p>
        </p:txBody>
      </p:sp>
      <p:sp>
        <p:nvSpPr>
          <p:cNvPr id="70" name="Espaço Reservado para Texto 2">
            <a:extLst>
              <a:ext uri="{FF2B5EF4-FFF2-40B4-BE49-F238E27FC236}">
                <a16:creationId xmlns:a16="http://schemas.microsoft.com/office/drawing/2014/main" id="{4661D0F8-9E31-46B7-B22F-B3264F95B3A6}"/>
              </a:ext>
            </a:extLst>
          </p:cNvPr>
          <p:cNvSpPr>
            <a:spLocks noGrp="1"/>
          </p:cNvSpPr>
          <p:nvPr>
            <p:custDataLst>
              <p:tags r:id="rId6"/>
            </p:custDataLst>
          </p:nvPr>
        </p:nvSpPr>
        <p:spPr bwMode="auto">
          <a:xfrm>
            <a:off x="730250" y="4467225"/>
            <a:ext cx="1693863"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FBF3762-EE12-41F6-A320-D4833528791C}" type="datetime'''''Impa''''''''c''''t''o ''''A''''''''mb''''i''''en''tal'''''">
              <a:rPr lang="pt-BR" altLang="en-US" sz="1400" b="1" smtClean="0"/>
              <a:pPr marL="0" indent="0" algn="r">
                <a:spcBef>
                  <a:spcPct val="0"/>
                </a:spcBef>
                <a:spcAft>
                  <a:spcPct val="0"/>
                </a:spcAft>
                <a:buNone/>
              </a:pPr>
              <a:t>Impacto Ambiental</a:t>
            </a:fld>
            <a:endParaRPr lang="pt-BR" sz="1400" b="1">
              <a:latin typeface="+mn-lt"/>
            </a:endParaRPr>
          </a:p>
        </p:txBody>
      </p:sp>
      <p:sp>
        <p:nvSpPr>
          <p:cNvPr id="71" name="Espaço Reservado para Texto 2">
            <a:extLst>
              <a:ext uri="{FF2B5EF4-FFF2-40B4-BE49-F238E27FC236}">
                <a16:creationId xmlns:a16="http://schemas.microsoft.com/office/drawing/2014/main" id="{4661D0F8-9E31-46B7-B22F-B3264F95B3A6}"/>
              </a:ext>
            </a:extLst>
          </p:cNvPr>
          <p:cNvSpPr>
            <a:spLocks noGrp="1"/>
          </p:cNvSpPr>
          <p:nvPr>
            <p:custDataLst>
              <p:tags r:id="rId7"/>
            </p:custDataLst>
          </p:nvPr>
        </p:nvSpPr>
        <p:spPr bwMode="auto">
          <a:xfrm>
            <a:off x="417513" y="5057775"/>
            <a:ext cx="2006600"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03DDE69-A36C-48B2-9817-2BDFE214DD76}" type="datetime'E''''c''onô''mico''''''-Finan''cei''''''''r''o'''''''''''''''">
              <a:rPr lang="pt-BR" altLang="en-US" sz="1400" b="1" smtClean="0"/>
              <a:pPr marL="0" indent="0" algn="r">
                <a:spcBef>
                  <a:spcPct val="0"/>
                </a:spcBef>
                <a:spcAft>
                  <a:spcPct val="0"/>
                </a:spcAft>
                <a:buNone/>
              </a:pPr>
              <a:t>Econômico-Financeiro</a:t>
            </a:fld>
            <a:endParaRPr lang="pt-BR" sz="1400" b="1">
              <a:latin typeface="+mn-lt"/>
            </a:endParaRPr>
          </a:p>
        </p:txBody>
      </p:sp>
      <p:sp>
        <p:nvSpPr>
          <p:cNvPr id="80" name="Espaço Reservado para Texto 2">
            <a:extLst>
              <a:ext uri="{FF2B5EF4-FFF2-40B4-BE49-F238E27FC236}">
                <a16:creationId xmlns:a16="http://schemas.microsoft.com/office/drawing/2014/main" id="{4DCEBECE-5DF4-4656-A764-11A09A41032F}"/>
              </a:ext>
            </a:extLst>
          </p:cNvPr>
          <p:cNvSpPr>
            <a:spLocks noGrp="1"/>
          </p:cNvSpPr>
          <p:nvPr>
            <p:custDataLst>
              <p:tags r:id="rId8"/>
            </p:custDataLst>
          </p:nvPr>
        </p:nvSpPr>
        <p:spPr bwMode="auto">
          <a:xfrm>
            <a:off x="1809750" y="6289675"/>
            <a:ext cx="614363"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947D262-E017-4436-AB85-FACC7B97D294}" type="datetime'''''''O''u''''''''tr''''''''''''o''''s'''''''''">
              <a:rPr lang="pt-BR" altLang="en-US" sz="1400" b="1" smtClean="0"/>
              <a:pPr marL="0" indent="0" algn="r">
                <a:spcBef>
                  <a:spcPct val="0"/>
                </a:spcBef>
                <a:spcAft>
                  <a:spcPct val="0"/>
                </a:spcAft>
                <a:buNone/>
              </a:pPr>
              <a:t>Outros</a:t>
            </a:fld>
            <a:endParaRPr lang="pt-BR" sz="1400" b="1">
              <a:latin typeface="+mn-lt"/>
            </a:endParaRPr>
          </a:p>
        </p:txBody>
      </p:sp>
      <p:sp>
        <p:nvSpPr>
          <p:cNvPr id="111" name="Espaço Reservado para Texto 2">
            <a:extLst>
              <a:ext uri="{FF2B5EF4-FFF2-40B4-BE49-F238E27FC236}">
                <a16:creationId xmlns:a16="http://schemas.microsoft.com/office/drawing/2014/main" id="{40B79EA3-5655-4FEF-9C24-9B70FBB3A035}"/>
              </a:ext>
            </a:extLst>
          </p:cNvPr>
          <p:cNvSpPr>
            <a:spLocks noGrp="1"/>
          </p:cNvSpPr>
          <p:nvPr>
            <p:custDataLst>
              <p:tags r:id="rId9"/>
            </p:custDataLst>
          </p:nvPr>
        </p:nvSpPr>
        <p:spPr bwMode="auto">
          <a:xfrm>
            <a:off x="336550" y="5603875"/>
            <a:ext cx="2087563"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9DFBB36-33E6-4571-98B7-52ADCF57F64E}" type="datetime'Proj''e''to''s ''d''''e'' ''''E''ng''en''hari''a '">
              <a:rPr lang="pt-BR" altLang="en-US" sz="1400" b="1" smtClean="0"/>
              <a:pPr marL="0" indent="0" algn="r">
                <a:spcBef>
                  <a:spcPct val="0"/>
                </a:spcBef>
                <a:spcAft>
                  <a:spcPct val="0"/>
                </a:spcAft>
                <a:buNone/>
              </a:pPr>
              <a:t>Projetos de Engenharia </a:t>
            </a:fld>
            <a:endParaRPr lang="pt-BR" sz="1400" b="1">
              <a:latin typeface="+mn-lt"/>
            </a:endParaRPr>
          </a:p>
        </p:txBody>
      </p:sp>
      <p:sp>
        <p:nvSpPr>
          <p:cNvPr id="113" name="Espaço Reservado para Texto 2">
            <a:extLst>
              <a:ext uri="{FF2B5EF4-FFF2-40B4-BE49-F238E27FC236}">
                <a16:creationId xmlns:a16="http://schemas.microsoft.com/office/drawing/2014/main" id="{4A417FDD-E0DB-45E7-9248-8A304EEB717F}"/>
              </a:ext>
            </a:extLst>
          </p:cNvPr>
          <p:cNvSpPr>
            <a:spLocks noGrp="1"/>
          </p:cNvSpPr>
          <p:nvPr>
            <p:custDataLst>
              <p:tags r:id="rId10"/>
            </p:custDataLst>
          </p:nvPr>
        </p:nvSpPr>
        <p:spPr bwMode="auto">
          <a:xfrm>
            <a:off x="1003300" y="6046788"/>
            <a:ext cx="1420813"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0F77BFF-F75C-4E72-8159-68790EB68723}" type="datetime'''Des''''''ap''''''''''''r''o''p''''r''ia''''ção'''''''''''">
              <a:rPr lang="pt-BR" altLang="en-US" sz="1400" b="1" smtClean="0"/>
              <a:pPr marL="0" indent="0" algn="r">
                <a:spcBef>
                  <a:spcPct val="0"/>
                </a:spcBef>
                <a:spcAft>
                  <a:spcPct val="0"/>
                </a:spcAft>
                <a:buNone/>
              </a:pPr>
              <a:t>Desapropriação</a:t>
            </a:fld>
            <a:endParaRPr lang="pt-BR" sz="1400" b="1">
              <a:latin typeface="+mn-lt"/>
            </a:endParaRPr>
          </a:p>
        </p:txBody>
      </p:sp>
      <p:sp>
        <p:nvSpPr>
          <p:cNvPr id="23" name="TextBox 22">
            <a:extLst>
              <a:ext uri="{FF2B5EF4-FFF2-40B4-BE49-F238E27FC236}">
                <a16:creationId xmlns:a16="http://schemas.microsoft.com/office/drawing/2014/main" id="{F8319556-9E40-4D24-B4EE-C23DD613C96F}"/>
              </a:ext>
            </a:extLst>
          </p:cNvPr>
          <p:cNvSpPr txBox="1"/>
          <p:nvPr/>
        </p:nvSpPr>
        <p:spPr>
          <a:xfrm>
            <a:off x="1095375" y="1621763"/>
            <a:ext cx="5940425" cy="338554"/>
          </a:xfrm>
          <a:prstGeom prst="rect">
            <a:avLst/>
          </a:prstGeom>
          <a:noFill/>
        </p:spPr>
        <p:txBody>
          <a:bodyPr wrap="square" rtlCol="0">
            <a:spAutoFit/>
          </a:bodyPr>
          <a:lstStyle/>
          <a:p>
            <a:r>
              <a:rPr lang="pt-BR" sz="1600" b="1">
                <a:solidFill>
                  <a:schemeClr val="bg2"/>
                </a:solidFill>
              </a:rPr>
              <a:t>TEMÁTICA DAS CONTRIBUIÇÕES E TRATATIVAS </a:t>
            </a:r>
          </a:p>
        </p:txBody>
      </p:sp>
      <p:sp>
        <p:nvSpPr>
          <p:cNvPr id="51" name="TextBox 50">
            <a:extLst>
              <a:ext uri="{FF2B5EF4-FFF2-40B4-BE49-F238E27FC236}">
                <a16:creationId xmlns:a16="http://schemas.microsoft.com/office/drawing/2014/main" id="{A8D96EC6-F2EF-4A27-90D4-1D40D928899B}"/>
              </a:ext>
            </a:extLst>
          </p:cNvPr>
          <p:cNvSpPr txBox="1"/>
          <p:nvPr/>
        </p:nvSpPr>
        <p:spPr>
          <a:xfrm>
            <a:off x="4178300" y="3087543"/>
            <a:ext cx="3636963" cy="1077218"/>
          </a:xfrm>
          <a:prstGeom prst="rect">
            <a:avLst/>
          </a:prstGeom>
          <a:noFill/>
        </p:spPr>
        <p:txBody>
          <a:bodyPr wrap="square" rtlCol="0">
            <a:spAutoFit/>
          </a:bodyPr>
          <a:lstStyle/>
          <a:p>
            <a:r>
              <a:rPr lang="pt-BR" sz="1600"/>
              <a:t>Maior parte das revisões referentes a Alça Sul a serem contempladas pelos estudos técnicos das novas alternativas de traçado</a:t>
            </a:r>
          </a:p>
        </p:txBody>
      </p:sp>
      <p:sp>
        <p:nvSpPr>
          <p:cNvPr id="52" name="Right Brace 51">
            <a:extLst>
              <a:ext uri="{FF2B5EF4-FFF2-40B4-BE49-F238E27FC236}">
                <a16:creationId xmlns:a16="http://schemas.microsoft.com/office/drawing/2014/main" id="{FC47E74B-A2A6-4302-8600-8A057863995E}"/>
              </a:ext>
            </a:extLst>
          </p:cNvPr>
          <p:cNvSpPr/>
          <p:nvPr/>
        </p:nvSpPr>
        <p:spPr>
          <a:xfrm>
            <a:off x="3657600" y="2192576"/>
            <a:ext cx="307975" cy="2734945"/>
          </a:xfrm>
          <a:prstGeom prst="rightBrace">
            <a:avLst/>
          </a:prstGeom>
          <a:ln w="12700">
            <a:solidFill>
              <a:srgbClr val="9D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4" name="Right Brace 103">
            <a:extLst>
              <a:ext uri="{FF2B5EF4-FFF2-40B4-BE49-F238E27FC236}">
                <a16:creationId xmlns:a16="http://schemas.microsoft.com/office/drawing/2014/main" id="{BF8D4B69-BBA3-4B5C-A572-5532B6E58A9A}"/>
              </a:ext>
            </a:extLst>
          </p:cNvPr>
          <p:cNvSpPr/>
          <p:nvPr/>
        </p:nvSpPr>
        <p:spPr>
          <a:xfrm>
            <a:off x="3663950" y="5032375"/>
            <a:ext cx="301625" cy="928421"/>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8" name="TextBox 107">
            <a:extLst>
              <a:ext uri="{FF2B5EF4-FFF2-40B4-BE49-F238E27FC236}">
                <a16:creationId xmlns:a16="http://schemas.microsoft.com/office/drawing/2014/main" id="{D362B8D4-09CC-43F3-93F3-6E391399942B}"/>
              </a:ext>
            </a:extLst>
          </p:cNvPr>
          <p:cNvSpPr txBox="1"/>
          <p:nvPr/>
        </p:nvSpPr>
        <p:spPr>
          <a:xfrm>
            <a:off x="4110038" y="5032375"/>
            <a:ext cx="3917950" cy="830997"/>
          </a:xfrm>
          <a:prstGeom prst="rect">
            <a:avLst/>
          </a:prstGeom>
          <a:noFill/>
        </p:spPr>
        <p:txBody>
          <a:bodyPr wrap="square" rtlCol="0">
            <a:spAutoFit/>
          </a:bodyPr>
          <a:lstStyle/>
          <a:p>
            <a:r>
              <a:rPr lang="pt-BR" sz="1600"/>
              <a:t>Contratação de parecerista tributário</a:t>
            </a:r>
          </a:p>
          <a:p>
            <a:r>
              <a:rPr lang="pt-BR" sz="1600"/>
              <a:t>Revisão do quantitativos e orçamentação do projeto</a:t>
            </a:r>
          </a:p>
        </p:txBody>
      </p:sp>
      <p:sp>
        <p:nvSpPr>
          <p:cNvPr id="116" name="Right Brace 115">
            <a:extLst>
              <a:ext uri="{FF2B5EF4-FFF2-40B4-BE49-F238E27FC236}">
                <a16:creationId xmlns:a16="http://schemas.microsoft.com/office/drawing/2014/main" id="{B683E62E-05BD-4C01-8F05-37E4006F68C4}"/>
              </a:ext>
            </a:extLst>
          </p:cNvPr>
          <p:cNvSpPr/>
          <p:nvPr/>
        </p:nvSpPr>
        <p:spPr>
          <a:xfrm>
            <a:off x="3665538" y="6118826"/>
            <a:ext cx="301625" cy="336654"/>
          </a:xfrm>
          <a:prstGeom prst="rightBrace">
            <a:avLst/>
          </a:prstGeom>
          <a:ln w="12700">
            <a:solidFill>
              <a:srgbClr val="FF91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7" name="TextBox 116">
            <a:extLst>
              <a:ext uri="{FF2B5EF4-FFF2-40B4-BE49-F238E27FC236}">
                <a16:creationId xmlns:a16="http://schemas.microsoft.com/office/drawing/2014/main" id="{E496C665-5E0A-47FB-B0D4-02F7374F513A}"/>
              </a:ext>
            </a:extLst>
          </p:cNvPr>
          <p:cNvSpPr txBox="1"/>
          <p:nvPr/>
        </p:nvSpPr>
        <p:spPr>
          <a:xfrm>
            <a:off x="4110038" y="6004938"/>
            <a:ext cx="3917950" cy="584775"/>
          </a:xfrm>
          <a:prstGeom prst="rect">
            <a:avLst/>
          </a:prstGeom>
          <a:noFill/>
        </p:spPr>
        <p:txBody>
          <a:bodyPr wrap="square" rtlCol="0">
            <a:spAutoFit/>
          </a:bodyPr>
          <a:lstStyle/>
          <a:p>
            <a:r>
              <a:rPr lang="pt-BR" sz="1600"/>
              <a:t>Maior detalhamento dos documentos e metodologias dos estudos </a:t>
            </a:r>
          </a:p>
        </p:txBody>
      </p:sp>
      <p:sp>
        <p:nvSpPr>
          <p:cNvPr id="33" name="TextBox 32">
            <a:extLst>
              <a:ext uri="{FF2B5EF4-FFF2-40B4-BE49-F238E27FC236}">
                <a16:creationId xmlns:a16="http://schemas.microsoft.com/office/drawing/2014/main" id="{10B8EBA2-857F-43E0-8A21-01EFA173A0B2}"/>
              </a:ext>
            </a:extLst>
          </p:cNvPr>
          <p:cNvSpPr txBox="1"/>
          <p:nvPr/>
        </p:nvSpPr>
        <p:spPr>
          <a:xfrm>
            <a:off x="8608664" y="3813553"/>
            <a:ext cx="3486353" cy="17018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dirty="0"/>
              <a:t>E-mail do projeto </a:t>
            </a:r>
          </a:p>
          <a:p>
            <a:pPr marL="285750" indent="-285750">
              <a:lnSpc>
                <a:spcPct val="150000"/>
              </a:lnSpc>
              <a:buFont typeface="Arial" panose="020B0604020202020204" pitchFamily="34" charset="0"/>
              <a:buChar char="•"/>
            </a:pPr>
            <a:r>
              <a:rPr lang="pt-BR" dirty="0"/>
              <a:t>Manifestação presencial</a:t>
            </a:r>
          </a:p>
          <a:p>
            <a:pPr marL="285750" indent="-285750">
              <a:lnSpc>
                <a:spcPct val="150000"/>
              </a:lnSpc>
              <a:buFont typeface="Arial" panose="020B0604020202020204" pitchFamily="34" charset="0"/>
              <a:buChar char="•"/>
            </a:pPr>
            <a:r>
              <a:rPr lang="pt-BR" dirty="0"/>
              <a:t>Chat das transmissões das Audiências </a:t>
            </a:r>
          </a:p>
        </p:txBody>
      </p:sp>
    </p:spTree>
    <p:extLst>
      <p:ext uri="{BB962C8B-B14F-4D97-AF65-F5344CB8AC3E}">
        <p14:creationId xmlns:p14="http://schemas.microsoft.com/office/powerpoint/2010/main" val="190276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to 33" hidden="1">
            <a:extLst>
              <a:ext uri="{FF2B5EF4-FFF2-40B4-BE49-F238E27FC236}">
                <a16:creationId xmlns:a16="http://schemas.microsoft.com/office/drawing/2014/main" id="{BE9C9114-424A-41F4-9E21-B9375580D55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11" name="think-cell Slide" r:id="rId11" imgW="395" imgH="396" progId="TCLayout.ActiveDocument.1">
                  <p:embed/>
                </p:oleObj>
              </mc:Choice>
              <mc:Fallback>
                <p:oleObj name="think-cell Slide" r:id="rId11" imgW="395" imgH="396" progId="TCLayout.ActiveDocument.1">
                  <p:embed/>
                  <p:pic>
                    <p:nvPicPr>
                      <p:cNvPr id="34" name="Objeto 33" hidden="1">
                        <a:extLst>
                          <a:ext uri="{FF2B5EF4-FFF2-40B4-BE49-F238E27FC236}">
                            <a16:creationId xmlns:a16="http://schemas.microsoft.com/office/drawing/2014/main" id="{BE9C9114-424A-41F4-9E21-B9375580D554}"/>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35" name="Retângulo 34" hidden="1">
            <a:extLst>
              <a:ext uri="{FF2B5EF4-FFF2-40B4-BE49-F238E27FC236}">
                <a16:creationId xmlns:a16="http://schemas.microsoft.com/office/drawing/2014/main" id="{C06331D7-E0F4-49DC-BB91-CA88EA6ADD3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4800">
              <a:latin typeface="Graphik Black" panose="020B0A03030202060203" pitchFamily="34" charset="0"/>
              <a:cs typeface="+mj-cs"/>
              <a:sym typeface="Graphik Black" panose="020B0A03030202060203" pitchFamily="34" charset="0"/>
            </a:endParaRPr>
          </a:p>
        </p:txBody>
      </p:sp>
      <p:sp>
        <p:nvSpPr>
          <p:cNvPr id="4" name="Título 3">
            <a:extLst>
              <a:ext uri="{FF2B5EF4-FFF2-40B4-BE49-F238E27FC236}">
                <a16:creationId xmlns:a16="http://schemas.microsoft.com/office/drawing/2014/main" id="{16645346-395C-4441-8CA6-238308C37488}"/>
              </a:ext>
            </a:extLst>
          </p:cNvPr>
          <p:cNvSpPr>
            <a:spLocks noGrp="1"/>
          </p:cNvSpPr>
          <p:nvPr>
            <p:ph type="title"/>
          </p:nvPr>
        </p:nvSpPr>
        <p:spPr>
          <a:xfrm>
            <a:off x="410730" y="231838"/>
            <a:ext cx="11392442" cy="535959"/>
          </a:xfrm>
        </p:spPr>
        <p:txBody>
          <a:bodyPr vert="horz" lIns="0" tIns="60930" rIns="0" bIns="0" rtlCol="0" anchor="t" anchorCtr="0">
            <a:noAutofit/>
          </a:bodyPr>
          <a:lstStyle/>
          <a:p>
            <a:pPr fontAlgn="base">
              <a:spcBef>
                <a:spcPct val="0"/>
              </a:spcBef>
              <a:spcAft>
                <a:spcPct val="0"/>
              </a:spcAft>
              <a:buFont typeface="Arial" charset="0"/>
            </a:pPr>
            <a:r>
              <a:rPr lang="pt-BR" sz="3200" cap="all" dirty="0" smtClean="0">
                <a:solidFill>
                  <a:schemeClr val="tx1">
                    <a:lumMod val="85000"/>
                    <a:lumOff val="15000"/>
                  </a:schemeClr>
                </a:solidFill>
                <a:latin typeface="Graphik Black" panose="020B0503030202060203" pitchFamily="34" charset="77"/>
                <a:cs typeface="Arial" panose="020B0604020202020204" pitchFamily="34" charset="0"/>
              </a:rPr>
              <a:t>AUDIÇÕES </a:t>
            </a:r>
            <a:r>
              <a:rPr lang="pt-BR" sz="3200" cap="all" dirty="0">
                <a:solidFill>
                  <a:schemeClr val="tx1">
                    <a:lumMod val="85000"/>
                    <a:lumOff val="15000"/>
                  </a:schemeClr>
                </a:solidFill>
                <a:latin typeface="Graphik Black" panose="020B0503030202060203" pitchFamily="34" charset="77"/>
                <a:cs typeface="Arial" panose="020B0604020202020204" pitchFamily="34" charset="0"/>
              </a:rPr>
              <a:t>INDIVIDUAIS</a:t>
            </a:r>
          </a:p>
        </p:txBody>
      </p:sp>
      <p:pic>
        <p:nvPicPr>
          <p:cNvPr id="8" name="Picture 31">
            <a:extLst>
              <a:ext uri="{FF2B5EF4-FFF2-40B4-BE49-F238E27FC236}">
                <a16:creationId xmlns:a16="http://schemas.microsoft.com/office/drawing/2014/main" id="{7414D841-E5B0-4559-803B-F18B57347BB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6" name="Rectangle 5" hidden="1">
            <a:extLst>
              <a:ext uri="{FF2B5EF4-FFF2-40B4-BE49-F238E27FC236}">
                <a16:creationId xmlns:a16="http://schemas.microsoft.com/office/drawing/2014/main" id="{FDA493CD-98C6-4B83-9EB3-1D76BF35F221}"/>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1400" b="1">
              <a:latin typeface="Graphik Regular" panose="020B0503030202060203" pitchFamily="34" charset="0"/>
              <a:cs typeface="Arial" panose="020B0604020202020204" pitchFamily="34" charset="0"/>
            </a:endParaRPr>
          </a:p>
        </p:txBody>
      </p:sp>
      <p:sp>
        <p:nvSpPr>
          <p:cNvPr id="15" name="Content Placeholder 1">
            <a:extLst>
              <a:ext uri="{FF2B5EF4-FFF2-40B4-BE49-F238E27FC236}">
                <a16:creationId xmlns:a16="http://schemas.microsoft.com/office/drawing/2014/main" id="{3AF6AFBF-78AF-4310-A72A-C614DF081FAD}"/>
              </a:ext>
            </a:extLst>
          </p:cNvPr>
          <p:cNvSpPr txBox="1">
            <a:spLocks/>
          </p:cNvSpPr>
          <p:nvPr/>
        </p:nvSpPr>
        <p:spPr>
          <a:xfrm>
            <a:off x="407988" y="783842"/>
            <a:ext cx="11449676" cy="1247309"/>
          </a:xfrm>
          <a:prstGeom prst="rect">
            <a:avLst/>
          </a:prstGeom>
        </p:spPr>
        <p:txBody>
          <a:bodyPr vert="horz" lIns="0" tIns="0" rIns="0" bIns="0" rtlCol="0" anchor="t">
            <a:noAutofit/>
          </a:bodyPr>
          <a:lstStyle>
            <a:lvl1pPr marL="0" indent="0" algn="l" rtl="0" eaLnBrk="1" fontAlgn="base" hangingPunct="1">
              <a:lnSpc>
                <a:spcPct val="110000"/>
              </a:lnSpc>
              <a:spcBef>
                <a:spcPts val="1200"/>
              </a:spcBef>
              <a:spcAft>
                <a:spcPct val="0"/>
              </a:spcAft>
              <a:buFont typeface="Arial" pitchFamily="34" charset="0"/>
              <a:buNone/>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1pPr>
            <a:lvl2pPr marL="216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2pPr>
            <a:lvl3pPr marL="432000" indent="-216000" algn="l" rtl="0" eaLnBrk="1" fontAlgn="base" hangingPunct="1">
              <a:lnSpc>
                <a:spcPct val="110000"/>
              </a:lnSpc>
              <a:spcBef>
                <a:spcPts val="800"/>
              </a:spcBef>
              <a:spcAft>
                <a:spcPct val="0"/>
              </a:spcAft>
              <a:buFont typeface="Arial" pitchFamily="34" charset="0"/>
              <a:buChar char="‒"/>
              <a:tabLst/>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3pPr>
            <a:lvl4pPr marL="612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4pPr>
            <a:lvl5pPr marL="864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5pPr>
            <a:lvl6pPr marL="3351933"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376"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819"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261"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just" fontAlgn="t"/>
            <a:r>
              <a:rPr lang="pt-BR" dirty="0">
                <a:solidFill>
                  <a:schemeClr val="tx1">
                    <a:lumMod val="85000"/>
                    <a:lumOff val="15000"/>
                  </a:schemeClr>
                </a:solidFill>
                <a:latin typeface="+mn-lt"/>
                <a:cs typeface="+mn-cs"/>
              </a:rPr>
              <a:t>Para além das exigências da legislação foram realizadas </a:t>
            </a:r>
            <a:r>
              <a:rPr lang="pt-BR" b="1" dirty="0">
                <a:solidFill>
                  <a:schemeClr val="tx1">
                    <a:lumMod val="85000"/>
                    <a:lumOff val="15000"/>
                  </a:schemeClr>
                </a:solidFill>
                <a:latin typeface="+mn-lt"/>
                <a:cs typeface="+mn-cs"/>
              </a:rPr>
              <a:t>reuniões extras de alinhamento</a:t>
            </a:r>
            <a:r>
              <a:rPr lang="pt-BR" dirty="0">
                <a:solidFill>
                  <a:schemeClr val="tx1">
                    <a:lumMod val="85000"/>
                    <a:lumOff val="15000"/>
                  </a:schemeClr>
                </a:solidFill>
                <a:latin typeface="+mn-lt"/>
                <a:cs typeface="+mn-cs"/>
              </a:rPr>
              <a:t> com as partes interessadas para a captura de percepções sobre o projeto. </a:t>
            </a:r>
          </a:p>
        </p:txBody>
      </p:sp>
      <p:grpSp>
        <p:nvGrpSpPr>
          <p:cNvPr id="103" name="Group 102">
            <a:extLst>
              <a:ext uri="{FF2B5EF4-FFF2-40B4-BE49-F238E27FC236}">
                <a16:creationId xmlns:a16="http://schemas.microsoft.com/office/drawing/2014/main" id="{61058A3F-D98B-41B8-BBF1-8B7C8DA75454}"/>
              </a:ext>
            </a:extLst>
          </p:cNvPr>
          <p:cNvGrpSpPr/>
          <p:nvPr/>
        </p:nvGrpSpPr>
        <p:grpSpPr>
          <a:xfrm>
            <a:off x="424572" y="5556678"/>
            <a:ext cx="5156368" cy="1134875"/>
            <a:chOff x="1022942" y="3691142"/>
            <a:chExt cx="5156368" cy="1134875"/>
          </a:xfrm>
        </p:grpSpPr>
        <p:sp>
          <p:nvSpPr>
            <p:cNvPr id="12" name="TextBox 11">
              <a:extLst>
                <a:ext uri="{FF2B5EF4-FFF2-40B4-BE49-F238E27FC236}">
                  <a16:creationId xmlns:a16="http://schemas.microsoft.com/office/drawing/2014/main" id="{C14E11E4-59BB-46A7-8DAD-0946BAA5DA17}"/>
                </a:ext>
              </a:extLst>
            </p:cNvPr>
            <p:cNvSpPr txBox="1"/>
            <p:nvPr/>
          </p:nvSpPr>
          <p:spPr>
            <a:xfrm>
              <a:off x="2146386" y="3691142"/>
              <a:ext cx="2724908" cy="707886"/>
            </a:xfrm>
            <a:prstGeom prst="rect">
              <a:avLst/>
            </a:prstGeom>
            <a:noFill/>
          </p:spPr>
          <p:txBody>
            <a:bodyPr wrap="square" rtlCol="0">
              <a:spAutoFit/>
            </a:bodyPr>
            <a:lstStyle>
              <a:defPPr>
                <a:defRPr lang="pt-BR"/>
              </a:defPPr>
              <a:lvl1pPr>
                <a:defRPr sz="4400" b="1">
                  <a:solidFill>
                    <a:srgbClr val="9D0000"/>
                  </a:solidFill>
                </a:defRPr>
              </a:lvl1pPr>
            </a:lstStyle>
            <a:p>
              <a:pPr algn="ctr"/>
              <a:r>
                <a:rPr lang="pt-BR" sz="4000" dirty="0"/>
                <a:t>+75</a:t>
              </a:r>
            </a:p>
          </p:txBody>
        </p:sp>
        <p:sp>
          <p:nvSpPr>
            <p:cNvPr id="13" name="TextBox 12">
              <a:extLst>
                <a:ext uri="{FF2B5EF4-FFF2-40B4-BE49-F238E27FC236}">
                  <a16:creationId xmlns:a16="http://schemas.microsoft.com/office/drawing/2014/main" id="{22081D9D-4D82-4C94-9417-B0890F7BB6AC}"/>
                </a:ext>
              </a:extLst>
            </p:cNvPr>
            <p:cNvSpPr txBox="1"/>
            <p:nvPr/>
          </p:nvSpPr>
          <p:spPr>
            <a:xfrm>
              <a:off x="1022942" y="4364352"/>
              <a:ext cx="5156368" cy="461665"/>
            </a:xfrm>
            <a:prstGeom prst="rect">
              <a:avLst/>
            </a:prstGeom>
            <a:noFill/>
          </p:spPr>
          <p:txBody>
            <a:bodyPr wrap="square" rtlCol="0">
              <a:spAutoFit/>
            </a:bodyPr>
            <a:lstStyle>
              <a:defPPr>
                <a:defRPr lang="pt-BR"/>
              </a:defPPr>
              <a:lvl1pPr algn="ctr">
                <a:defRPr sz="2800" b="1">
                  <a:solidFill>
                    <a:schemeClr val="bg2"/>
                  </a:solidFill>
                </a:defRPr>
              </a:lvl1pPr>
            </a:lstStyle>
            <a:p>
              <a:r>
                <a:rPr lang="pt-BR" sz="2400" dirty="0"/>
                <a:t>Reuniões realizadas</a:t>
              </a:r>
            </a:p>
          </p:txBody>
        </p:sp>
      </p:grpSp>
      <p:sp>
        <p:nvSpPr>
          <p:cNvPr id="23" name="TextBox 22">
            <a:extLst>
              <a:ext uri="{FF2B5EF4-FFF2-40B4-BE49-F238E27FC236}">
                <a16:creationId xmlns:a16="http://schemas.microsoft.com/office/drawing/2014/main" id="{F8319556-9E40-4D24-B4EE-C23DD613C96F}"/>
              </a:ext>
            </a:extLst>
          </p:cNvPr>
          <p:cNvSpPr txBox="1"/>
          <p:nvPr/>
        </p:nvSpPr>
        <p:spPr>
          <a:xfrm>
            <a:off x="1442244" y="1625058"/>
            <a:ext cx="5940425" cy="338554"/>
          </a:xfrm>
          <a:prstGeom prst="rect">
            <a:avLst/>
          </a:prstGeom>
          <a:noFill/>
        </p:spPr>
        <p:txBody>
          <a:bodyPr wrap="square" rtlCol="0">
            <a:spAutoFit/>
          </a:bodyPr>
          <a:lstStyle/>
          <a:p>
            <a:r>
              <a:rPr lang="pt-BR" sz="1600" b="1" dirty="0">
                <a:solidFill>
                  <a:schemeClr val="bg2"/>
                </a:solidFill>
              </a:rPr>
              <a:t>REUNIÕES DE ALINHAMENTO</a:t>
            </a:r>
          </a:p>
        </p:txBody>
      </p:sp>
      <p:graphicFrame>
        <p:nvGraphicFramePr>
          <p:cNvPr id="30" name="Chart 29">
            <a:extLst>
              <a:ext uri="{FF2B5EF4-FFF2-40B4-BE49-F238E27FC236}">
                <a16:creationId xmlns:a16="http://schemas.microsoft.com/office/drawing/2014/main" id="{271137F2-5830-44F1-A406-736A6EF6AE9F}"/>
              </a:ext>
            </a:extLst>
          </p:cNvPr>
          <p:cNvGraphicFramePr/>
          <p:nvPr>
            <p:custDataLst>
              <p:tags r:id="rId4"/>
            </p:custDataLst>
            <p:extLst/>
          </p:nvPr>
        </p:nvGraphicFramePr>
        <p:xfrm>
          <a:off x="1497013" y="2212975"/>
          <a:ext cx="2992437" cy="2973388"/>
        </p:xfrm>
        <a:graphic>
          <a:graphicData uri="http://schemas.openxmlformats.org/drawingml/2006/chart">
            <c:chart xmlns:c="http://schemas.openxmlformats.org/drawingml/2006/chart" xmlns:r="http://schemas.openxmlformats.org/officeDocument/2006/relationships" r:id="rId14"/>
          </a:graphicData>
        </a:graphic>
      </p:graphicFrame>
      <p:sp>
        <p:nvSpPr>
          <p:cNvPr id="166" name="Espaço Reservado para Texto 2">
            <a:extLst>
              <a:ext uri="{FF2B5EF4-FFF2-40B4-BE49-F238E27FC236}">
                <a16:creationId xmlns:a16="http://schemas.microsoft.com/office/drawing/2014/main" id="{4661D0F8-9E31-46B7-B22F-B3264F95B3A6}"/>
              </a:ext>
            </a:extLst>
          </p:cNvPr>
          <p:cNvSpPr>
            <a:spLocks noGrp="1"/>
          </p:cNvSpPr>
          <p:nvPr>
            <p:custDataLst>
              <p:tags r:id="rId5"/>
            </p:custDataLst>
          </p:nvPr>
        </p:nvSpPr>
        <p:spPr bwMode="auto">
          <a:xfrm>
            <a:off x="4195763" y="2506663"/>
            <a:ext cx="931863" cy="3841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pt-BR" altLang="en-US" sz="1400" b="1" dirty="0">
                <a:latin typeface="+mn-lt"/>
              </a:rPr>
              <a:t>Potenciais</a:t>
            </a:r>
          </a:p>
          <a:p>
            <a:pPr marL="0" indent="0">
              <a:spcBef>
                <a:spcPct val="0"/>
              </a:spcBef>
              <a:spcAft>
                <a:spcPct val="0"/>
              </a:spcAft>
              <a:buNone/>
            </a:pPr>
            <a:r>
              <a:rPr lang="pt-BR" sz="1400" b="1" dirty="0">
                <a:latin typeface="+mn-lt"/>
              </a:rPr>
              <a:t>licitantes</a:t>
            </a:r>
          </a:p>
        </p:txBody>
      </p:sp>
      <p:sp>
        <p:nvSpPr>
          <p:cNvPr id="167" name="Espaço Reservado para Texto 2">
            <a:extLst>
              <a:ext uri="{FF2B5EF4-FFF2-40B4-BE49-F238E27FC236}">
                <a16:creationId xmlns:a16="http://schemas.microsoft.com/office/drawing/2014/main" id="{4661D0F8-9E31-46B7-B22F-B3264F95B3A6}"/>
              </a:ext>
            </a:extLst>
          </p:cNvPr>
          <p:cNvSpPr>
            <a:spLocks noGrp="1"/>
          </p:cNvSpPr>
          <p:nvPr>
            <p:custDataLst>
              <p:tags r:id="rId6"/>
            </p:custDataLst>
          </p:nvPr>
        </p:nvSpPr>
        <p:spPr bwMode="auto">
          <a:xfrm>
            <a:off x="1703388" y="5106988"/>
            <a:ext cx="10175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D027ED3-FC53-4926-81A8-447F1E1BFB5E}" type="datetime'M''''''''u''n''''''''i''''''''''''''''cí''''''p''i''''''o''s'">
              <a:rPr lang="pt-BR" altLang="en-US" sz="1400" b="1" smtClean="0">
                <a:latin typeface="+mn-lt"/>
              </a:rPr>
              <a:pPr/>
              <a:t>Municípios</a:t>
            </a:fld>
            <a:r>
              <a:rPr lang="pt-BR" altLang="en-US" sz="1400" b="1" dirty="0">
                <a:latin typeface="+mn-lt"/>
              </a:rPr>
              <a:t> </a:t>
            </a:r>
            <a:endParaRPr lang="pt-BR" sz="1400" b="1" dirty="0">
              <a:latin typeface="+mn-lt"/>
            </a:endParaRPr>
          </a:p>
        </p:txBody>
      </p:sp>
      <p:sp>
        <p:nvSpPr>
          <p:cNvPr id="168" name="Espaço Reservado para Texto 2">
            <a:extLst>
              <a:ext uri="{FF2B5EF4-FFF2-40B4-BE49-F238E27FC236}">
                <a16:creationId xmlns:a16="http://schemas.microsoft.com/office/drawing/2014/main" id="{4661D0F8-9E31-46B7-B22F-B3264F95B3A6}"/>
              </a:ext>
            </a:extLst>
          </p:cNvPr>
          <p:cNvSpPr>
            <a:spLocks noGrp="1"/>
          </p:cNvSpPr>
          <p:nvPr>
            <p:custDataLst>
              <p:tags r:id="rId7"/>
            </p:custDataLst>
          </p:nvPr>
        </p:nvSpPr>
        <p:spPr bwMode="auto">
          <a:xfrm>
            <a:off x="565150" y="3627438"/>
            <a:ext cx="984250" cy="3841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pt-BR" altLang="en-US" sz="1400" b="1" dirty="0">
                <a:latin typeface="+mn-lt"/>
              </a:rPr>
              <a:t>Órgãos </a:t>
            </a:r>
          </a:p>
          <a:p>
            <a:pPr marL="0" indent="0" algn="r">
              <a:spcBef>
                <a:spcPct val="0"/>
              </a:spcBef>
              <a:spcAft>
                <a:spcPct val="0"/>
              </a:spcAft>
              <a:buNone/>
            </a:pPr>
            <a:r>
              <a:rPr lang="pt-BR" altLang="en-US" sz="1400" b="1" dirty="0">
                <a:latin typeface="+mn-lt"/>
              </a:rPr>
              <a:t>ambientais</a:t>
            </a:r>
            <a:endParaRPr lang="pt-BR" sz="1400" b="1" dirty="0">
              <a:latin typeface="+mn-lt"/>
            </a:endParaRPr>
          </a:p>
        </p:txBody>
      </p:sp>
      <p:sp>
        <p:nvSpPr>
          <p:cNvPr id="170" name="Espaço Reservado para Texto 2">
            <a:extLst>
              <a:ext uri="{FF2B5EF4-FFF2-40B4-BE49-F238E27FC236}">
                <a16:creationId xmlns:a16="http://schemas.microsoft.com/office/drawing/2014/main" id="{AAB4A42D-7810-4FE0-9785-4C66C7D561F3}"/>
              </a:ext>
            </a:extLst>
          </p:cNvPr>
          <p:cNvSpPr>
            <a:spLocks noGrp="1"/>
          </p:cNvSpPr>
          <p:nvPr>
            <p:custDataLst>
              <p:tags r:id="rId8"/>
            </p:custDataLst>
          </p:nvPr>
        </p:nvSpPr>
        <p:spPr bwMode="auto">
          <a:xfrm>
            <a:off x="1203325" y="2124075"/>
            <a:ext cx="1414463"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8BA2A27-9930-4B9C-A9BF-F09B33A9A10A}" type="datetime'S''o''cie''''''''d''''''''a''''''''de'''''' ''C''''ivil'' '''">
              <a:rPr lang="pt-BR" altLang="en-US" sz="1400" b="1" smtClean="0">
                <a:latin typeface="+mn-lt"/>
              </a:rPr>
              <a:pPr/>
              <a:t>Sociedade Civil </a:t>
            </a:fld>
            <a:endParaRPr lang="pt-BR" sz="1400" b="1" dirty="0">
              <a:latin typeface="+mn-lt"/>
            </a:endParaRPr>
          </a:p>
        </p:txBody>
      </p:sp>
      <p:pic>
        <p:nvPicPr>
          <p:cNvPr id="194" name="Picture 193">
            <a:extLst>
              <a:ext uri="{FF2B5EF4-FFF2-40B4-BE49-F238E27FC236}">
                <a16:creationId xmlns:a16="http://schemas.microsoft.com/office/drawing/2014/main" id="{AD4FDA4F-793A-4F00-AB45-9D4664363D1A}"/>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49037" y="3064721"/>
            <a:ext cx="2460872" cy="1702660"/>
          </a:xfrm>
          <a:prstGeom prst="rect">
            <a:avLst/>
          </a:prstGeom>
          <a:noFill/>
          <a:ln>
            <a:noFill/>
          </a:ln>
        </p:spPr>
      </p:pic>
      <p:pic>
        <p:nvPicPr>
          <p:cNvPr id="195" name="Picture 194">
            <a:extLst>
              <a:ext uri="{FF2B5EF4-FFF2-40B4-BE49-F238E27FC236}">
                <a16:creationId xmlns:a16="http://schemas.microsoft.com/office/drawing/2014/main" id="{F4745144-2004-458A-B743-EED3BE8CF7E1}"/>
              </a:ext>
            </a:extLst>
          </p:cNvPr>
          <p:cNvPicPr/>
          <p:nvPr/>
        </p:nvPicPr>
        <p:blipFill rotWithShape="1">
          <a:blip r:embed="rId16">
            <a:extLst>
              <a:ext uri="{28A0092B-C50C-407E-A947-70E740481C1C}">
                <a14:useLocalDpi xmlns:a14="http://schemas.microsoft.com/office/drawing/2010/main" val="0"/>
              </a:ext>
            </a:extLst>
          </a:blip>
          <a:srcRect t="5465" b="13953"/>
          <a:stretch/>
        </p:blipFill>
        <p:spPr bwMode="auto">
          <a:xfrm>
            <a:off x="8209355" y="5066270"/>
            <a:ext cx="3830587" cy="1566191"/>
          </a:xfrm>
          <a:prstGeom prst="rect">
            <a:avLst/>
          </a:prstGeom>
          <a:noFill/>
          <a:ln>
            <a:noFill/>
          </a:ln>
          <a:extLst>
            <a:ext uri="{53640926-AAD7-44D8-BBD7-CCE9431645EC}">
              <a14:shadowObscured xmlns:a14="http://schemas.microsoft.com/office/drawing/2010/main"/>
            </a:ext>
          </a:extLst>
        </p:spPr>
      </p:pic>
      <p:pic>
        <p:nvPicPr>
          <p:cNvPr id="200" name="Picture 199">
            <a:extLst>
              <a:ext uri="{FF2B5EF4-FFF2-40B4-BE49-F238E27FC236}">
                <a16:creationId xmlns:a16="http://schemas.microsoft.com/office/drawing/2014/main" id="{5E17EC04-56BF-4243-8660-27203950CEFB}"/>
              </a:ext>
            </a:extLst>
          </p:cNvPr>
          <p:cNvPicPr/>
          <p:nvPr/>
        </p:nvPicPr>
        <p:blipFill rotWithShape="1">
          <a:blip r:embed="rId17" cstate="print">
            <a:extLst>
              <a:ext uri="{28A0092B-C50C-407E-A947-70E740481C1C}">
                <a14:useLocalDpi xmlns:a14="http://schemas.microsoft.com/office/drawing/2010/main" val="0"/>
              </a:ext>
            </a:extLst>
          </a:blip>
          <a:srcRect t="9786" b="16930"/>
          <a:stretch/>
        </p:blipFill>
        <p:spPr bwMode="auto">
          <a:xfrm>
            <a:off x="5727791" y="4441257"/>
            <a:ext cx="3704377" cy="1448041"/>
          </a:xfrm>
          <a:prstGeom prst="rect">
            <a:avLst/>
          </a:prstGeom>
          <a:noFill/>
          <a:ln>
            <a:noFill/>
          </a:ln>
          <a:extLst>
            <a:ext uri="{53640926-AAD7-44D8-BBD7-CCE9431645EC}">
              <a14:shadowObscured xmlns:a14="http://schemas.microsoft.com/office/drawing/2010/main"/>
            </a:ext>
          </a:extLst>
        </p:spPr>
      </p:pic>
      <p:pic>
        <p:nvPicPr>
          <p:cNvPr id="201" name="Picture 200">
            <a:extLst>
              <a:ext uri="{FF2B5EF4-FFF2-40B4-BE49-F238E27FC236}">
                <a16:creationId xmlns:a16="http://schemas.microsoft.com/office/drawing/2014/main" id="{C921988D-5E1A-48E4-B601-87ABD01186C1}"/>
              </a:ext>
            </a:extLst>
          </p:cNvPr>
          <p:cNvPicPr/>
          <p:nvPr/>
        </p:nvPicPr>
        <p:blipFill rotWithShape="1">
          <a:blip r:embed="rId18" cstate="print">
            <a:extLst>
              <a:ext uri="{28A0092B-C50C-407E-A947-70E740481C1C}">
                <a14:useLocalDpi xmlns:a14="http://schemas.microsoft.com/office/drawing/2010/main" val="0"/>
              </a:ext>
            </a:extLst>
          </a:blip>
          <a:srcRect t="10595" b="18200"/>
          <a:stretch/>
        </p:blipFill>
        <p:spPr bwMode="auto">
          <a:xfrm>
            <a:off x="6417757" y="5376265"/>
            <a:ext cx="3422650" cy="1495702"/>
          </a:xfrm>
          <a:prstGeom prst="rect">
            <a:avLst/>
          </a:prstGeom>
          <a:noFill/>
          <a:ln>
            <a:noFill/>
          </a:ln>
          <a:extLst>
            <a:ext uri="{53640926-AAD7-44D8-BBD7-CCE9431645EC}">
              <a14:shadowObscured xmlns:a14="http://schemas.microsoft.com/office/drawing/2010/main"/>
            </a:ext>
          </a:extLst>
        </p:spPr>
      </p:pic>
      <p:pic>
        <p:nvPicPr>
          <p:cNvPr id="202" name="Picture 201">
            <a:extLst>
              <a:ext uri="{FF2B5EF4-FFF2-40B4-BE49-F238E27FC236}">
                <a16:creationId xmlns:a16="http://schemas.microsoft.com/office/drawing/2014/main" id="{B67C4402-3B08-443E-A1A2-77823D405DC0}"/>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09909" y="3423744"/>
            <a:ext cx="3122096" cy="1861882"/>
          </a:xfrm>
          <a:prstGeom prst="rect">
            <a:avLst/>
          </a:prstGeom>
          <a:noFill/>
          <a:ln>
            <a:noFill/>
          </a:ln>
        </p:spPr>
      </p:pic>
      <p:pic>
        <p:nvPicPr>
          <p:cNvPr id="198" name="Picture 197">
            <a:extLst>
              <a:ext uri="{FF2B5EF4-FFF2-40B4-BE49-F238E27FC236}">
                <a16:creationId xmlns:a16="http://schemas.microsoft.com/office/drawing/2014/main" id="{674914E2-2B18-4F26-AA5E-93DBD94CC37D}"/>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64416" y="1832215"/>
            <a:ext cx="3247072" cy="2111077"/>
          </a:xfrm>
          <a:prstGeom prst="rect">
            <a:avLst/>
          </a:prstGeom>
          <a:noFill/>
          <a:ln>
            <a:noFill/>
          </a:ln>
        </p:spPr>
      </p:pic>
      <p:pic>
        <p:nvPicPr>
          <p:cNvPr id="196" name="Picture 195">
            <a:extLst>
              <a:ext uri="{FF2B5EF4-FFF2-40B4-BE49-F238E27FC236}">
                <a16:creationId xmlns:a16="http://schemas.microsoft.com/office/drawing/2014/main" id="{71D5CF0B-8F96-4D95-B7AB-B77C841CDAF1}"/>
              </a:ext>
            </a:extLst>
          </p:cNvPr>
          <p:cNvPicPr/>
          <p:nvPr/>
        </p:nvPicPr>
        <p:blipFill rotWithShape="1">
          <a:blip r:embed="rId21" cstate="print">
            <a:extLst>
              <a:ext uri="{28A0092B-C50C-407E-A947-70E740481C1C}">
                <a14:useLocalDpi xmlns:a14="http://schemas.microsoft.com/office/drawing/2010/main" val="0"/>
              </a:ext>
            </a:extLst>
          </a:blip>
          <a:srcRect l="5617" t="21650" r="3889" b="18651"/>
          <a:stretch/>
        </p:blipFill>
        <p:spPr bwMode="auto">
          <a:xfrm>
            <a:off x="5972888" y="1651112"/>
            <a:ext cx="2973386" cy="1818801"/>
          </a:xfrm>
          <a:prstGeom prst="rect">
            <a:avLst/>
          </a:prstGeom>
          <a:noFill/>
          <a:ln>
            <a:noFill/>
          </a:ln>
        </p:spPr>
      </p:pic>
    </p:spTree>
    <p:extLst>
      <p:ext uri="{BB962C8B-B14F-4D97-AF65-F5344CB8AC3E}">
        <p14:creationId xmlns:p14="http://schemas.microsoft.com/office/powerpoint/2010/main" val="36636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45949" y="2298223"/>
            <a:ext cx="6221106" cy="3867047"/>
          </a:xfrm>
          <a:prstGeom prst="rect">
            <a:avLst/>
          </a:prstGeom>
          <a:solidFill>
            <a:schemeClr val="bg1">
              <a:lumMod val="9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4" name="Objeto 33" hidden="1">
            <a:extLst>
              <a:ext uri="{FF2B5EF4-FFF2-40B4-BE49-F238E27FC236}">
                <a16:creationId xmlns:a16="http://schemas.microsoft.com/office/drawing/2014/main" id="{BE9C9114-424A-41F4-9E21-B9375580D55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35" name="think-cell Slide" r:id="rId6" imgW="395" imgH="396" progId="TCLayout.ActiveDocument.1">
                  <p:embed/>
                </p:oleObj>
              </mc:Choice>
              <mc:Fallback>
                <p:oleObj name="think-cell Slide" r:id="rId6" imgW="395" imgH="396" progId="TCLayout.ActiveDocument.1">
                  <p:embed/>
                  <p:pic>
                    <p:nvPicPr>
                      <p:cNvPr id="34" name="Objeto 33" hidden="1">
                        <a:extLst>
                          <a:ext uri="{FF2B5EF4-FFF2-40B4-BE49-F238E27FC236}">
                            <a16:creationId xmlns:a16="http://schemas.microsoft.com/office/drawing/2014/main" id="{BE9C9114-424A-41F4-9E21-B9375580D55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5" name="Retângulo 34" hidden="1">
            <a:extLst>
              <a:ext uri="{FF2B5EF4-FFF2-40B4-BE49-F238E27FC236}">
                <a16:creationId xmlns:a16="http://schemas.microsoft.com/office/drawing/2014/main" id="{C06331D7-E0F4-49DC-BB91-CA88EA6ADD3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4800">
              <a:latin typeface="Graphik Black" panose="020B0A03030202060203" pitchFamily="34" charset="0"/>
              <a:cs typeface="+mj-cs"/>
              <a:sym typeface="Graphik Black" panose="020B0A03030202060203" pitchFamily="34" charset="0"/>
            </a:endParaRPr>
          </a:p>
        </p:txBody>
      </p:sp>
      <p:sp>
        <p:nvSpPr>
          <p:cNvPr id="4" name="Título 3">
            <a:extLst>
              <a:ext uri="{FF2B5EF4-FFF2-40B4-BE49-F238E27FC236}">
                <a16:creationId xmlns:a16="http://schemas.microsoft.com/office/drawing/2014/main" id="{16645346-395C-4441-8CA6-238308C37488}"/>
              </a:ext>
            </a:extLst>
          </p:cNvPr>
          <p:cNvSpPr>
            <a:spLocks noGrp="1"/>
          </p:cNvSpPr>
          <p:nvPr>
            <p:ph type="title"/>
          </p:nvPr>
        </p:nvSpPr>
        <p:spPr>
          <a:xfrm>
            <a:off x="410730" y="231838"/>
            <a:ext cx="11392442" cy="535959"/>
          </a:xfrm>
        </p:spPr>
        <p:txBody>
          <a:bodyPr vert="horz" lIns="0" tIns="60930" rIns="0" bIns="0" rtlCol="0" anchor="t" anchorCtr="0">
            <a:noAutofit/>
          </a:bodyPr>
          <a:lstStyle/>
          <a:p>
            <a:pPr fontAlgn="base">
              <a:spcBef>
                <a:spcPct val="0"/>
              </a:spcBef>
              <a:spcAft>
                <a:spcPct val="0"/>
              </a:spcAft>
              <a:buFont typeface="Arial" charset="0"/>
            </a:pPr>
            <a:r>
              <a:rPr lang="pt-BR" sz="3200" cap="all" dirty="0" smtClean="0">
                <a:solidFill>
                  <a:schemeClr val="tx1">
                    <a:lumMod val="85000"/>
                    <a:lumOff val="15000"/>
                  </a:schemeClr>
                </a:solidFill>
                <a:latin typeface="Graphik Black" panose="020B0503030202060203" pitchFamily="34" charset="77"/>
                <a:cs typeface="Arial" panose="020B0604020202020204" pitchFamily="34" charset="0"/>
              </a:rPr>
              <a:t>1º </a:t>
            </a:r>
            <a:r>
              <a:rPr lang="pt-BR" sz="3200" cap="all" dirty="0">
                <a:solidFill>
                  <a:schemeClr val="tx1">
                    <a:lumMod val="85000"/>
                    <a:lumOff val="15000"/>
                  </a:schemeClr>
                </a:solidFill>
                <a:latin typeface="Graphik Black" panose="020B0503030202060203" pitchFamily="34" charset="77"/>
                <a:cs typeface="Arial" panose="020B0604020202020204" pitchFamily="34" charset="0"/>
              </a:rPr>
              <a:t>ALINHAMENTO com MUNICÍPIOS</a:t>
            </a:r>
          </a:p>
        </p:txBody>
      </p:sp>
      <p:pic>
        <p:nvPicPr>
          <p:cNvPr id="8" name="Picture 31">
            <a:extLst>
              <a:ext uri="{FF2B5EF4-FFF2-40B4-BE49-F238E27FC236}">
                <a16:creationId xmlns:a16="http://schemas.microsoft.com/office/drawing/2014/main" id="{7414D841-E5B0-4559-803B-F18B57347BB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83800" y="1"/>
            <a:ext cx="2108200" cy="731282"/>
          </a:xfrm>
          <a:prstGeom prst="rect">
            <a:avLst/>
          </a:prstGeom>
        </p:spPr>
      </p:pic>
      <p:sp>
        <p:nvSpPr>
          <p:cNvPr id="6" name="Rectangle 5" hidden="1">
            <a:extLst>
              <a:ext uri="{FF2B5EF4-FFF2-40B4-BE49-F238E27FC236}">
                <a16:creationId xmlns:a16="http://schemas.microsoft.com/office/drawing/2014/main" id="{FDA493CD-98C6-4B83-9EB3-1D76BF35F221}"/>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pt-BR" sz="1400" b="1">
              <a:latin typeface="Graphik Regular" panose="020B0503030202060203" pitchFamily="34" charset="0"/>
              <a:cs typeface="Arial" panose="020B0604020202020204" pitchFamily="34" charset="0"/>
            </a:endParaRPr>
          </a:p>
        </p:txBody>
      </p:sp>
      <p:sp>
        <p:nvSpPr>
          <p:cNvPr id="15" name="Content Placeholder 1">
            <a:extLst>
              <a:ext uri="{FF2B5EF4-FFF2-40B4-BE49-F238E27FC236}">
                <a16:creationId xmlns:a16="http://schemas.microsoft.com/office/drawing/2014/main" id="{3AF6AFBF-78AF-4310-A72A-C614DF081FAD}"/>
              </a:ext>
            </a:extLst>
          </p:cNvPr>
          <p:cNvSpPr txBox="1">
            <a:spLocks/>
          </p:cNvSpPr>
          <p:nvPr/>
        </p:nvSpPr>
        <p:spPr>
          <a:xfrm>
            <a:off x="353496" y="1053989"/>
            <a:ext cx="11449676" cy="646331"/>
          </a:xfrm>
          <a:prstGeom prst="rect">
            <a:avLst/>
          </a:prstGeom>
          <a:noFill/>
        </p:spPr>
        <p:txBody>
          <a:bodyPr wrap="square">
            <a:spAutoFit/>
          </a:bodyPr>
          <a:lstStyle>
            <a:defPPr>
              <a:defRPr lang="pt-BR"/>
            </a:defPPr>
            <a:lvl1pPr algn="just">
              <a:defRPr>
                <a:solidFill>
                  <a:schemeClr val="tx1">
                    <a:lumMod val="85000"/>
                    <a:lumOff val="15000"/>
                  </a:schemeClr>
                </a:solidFill>
              </a:defRPr>
            </a:lvl1pPr>
            <a:lvl2pPr marL="216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2pPr>
            <a:lvl3pPr marL="432000" indent="-216000" algn="l" rtl="0" eaLnBrk="1" fontAlgn="base" hangingPunct="1">
              <a:lnSpc>
                <a:spcPct val="110000"/>
              </a:lnSpc>
              <a:spcBef>
                <a:spcPts val="800"/>
              </a:spcBef>
              <a:spcAft>
                <a:spcPct val="0"/>
              </a:spcAft>
              <a:buFont typeface="Arial" pitchFamily="34" charset="0"/>
              <a:buChar char="‒"/>
              <a:tabLst/>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3pPr>
            <a:lvl4pPr marL="612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4pPr>
            <a:lvl5pPr marL="864000" indent="-216000" algn="l" rtl="0" eaLnBrk="1" fontAlgn="base" hangingPunct="1">
              <a:lnSpc>
                <a:spcPct val="110000"/>
              </a:lnSpc>
              <a:spcBef>
                <a:spcPts val="800"/>
              </a:spcBef>
              <a:spcAft>
                <a:spcPct val="0"/>
              </a:spcAft>
              <a:buFont typeface="Arial" pitchFamily="34" charset="0"/>
              <a:buChar char="‒"/>
              <a:defRPr sz="1800" b="0" i="0" kern="1200">
                <a:solidFill>
                  <a:schemeClr val="tx1"/>
                </a:solidFill>
                <a:latin typeface="Graphik Regular" panose="020B0503030202060203" pitchFamily="34" charset="77"/>
                <a:ea typeface="Roboto" panose="02000000000000000000" pitchFamily="2" charset="0"/>
                <a:cs typeface="Arial" panose="020B0604020202020204" pitchFamily="34" charset="0"/>
              </a:defRPr>
            </a:lvl5pPr>
            <a:lvl6pPr marL="3351933"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376"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819"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261" indent="-304723" algn="l" defTabSz="121888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pt-BR" dirty="0"/>
              <a:t>Para a </a:t>
            </a:r>
            <a:r>
              <a:rPr lang="pt-BR" b="1" dirty="0"/>
              <a:t>1ª Consulta Pública</a:t>
            </a:r>
            <a:r>
              <a:rPr lang="pt-BR" dirty="0"/>
              <a:t>, em fevereiro, a </a:t>
            </a:r>
            <a:r>
              <a:rPr lang="pt-BR" dirty="0" err="1"/>
              <a:t>Seinfra</a:t>
            </a:r>
            <a:r>
              <a:rPr lang="pt-BR" dirty="0"/>
              <a:t> buscou realizar uma </a:t>
            </a:r>
            <a:r>
              <a:rPr lang="pt-BR" b="1" dirty="0"/>
              <a:t>rodada de interlocução sobre o projeto com os municípios beneficiados</a:t>
            </a:r>
            <a:r>
              <a:rPr lang="pt-BR" dirty="0"/>
              <a:t>. </a:t>
            </a:r>
            <a:endParaRPr lang="pt-BR" b="1" dirty="0"/>
          </a:p>
        </p:txBody>
      </p:sp>
      <p:sp>
        <p:nvSpPr>
          <p:cNvPr id="16" name="TextBox 15">
            <a:extLst>
              <a:ext uri="{FF2B5EF4-FFF2-40B4-BE49-F238E27FC236}">
                <a16:creationId xmlns:a16="http://schemas.microsoft.com/office/drawing/2014/main" id="{426275E6-320F-4D9B-9083-F5F0E45AE69C}"/>
              </a:ext>
            </a:extLst>
          </p:cNvPr>
          <p:cNvSpPr txBox="1"/>
          <p:nvPr/>
        </p:nvSpPr>
        <p:spPr>
          <a:xfrm>
            <a:off x="1079645" y="2616880"/>
            <a:ext cx="5940425" cy="338554"/>
          </a:xfrm>
          <a:prstGeom prst="rect">
            <a:avLst/>
          </a:prstGeom>
          <a:noFill/>
        </p:spPr>
        <p:txBody>
          <a:bodyPr wrap="square" rtlCol="0">
            <a:spAutoFit/>
          </a:bodyPr>
          <a:lstStyle/>
          <a:p>
            <a:r>
              <a:rPr lang="pt-BR" sz="1600" b="1" dirty="0">
                <a:solidFill>
                  <a:schemeClr val="bg2"/>
                </a:solidFill>
              </a:rPr>
              <a:t>REUNIÕES DE ALINHAMENTO MUNICÍPIOS</a:t>
            </a:r>
          </a:p>
        </p:txBody>
      </p:sp>
      <p:sp>
        <p:nvSpPr>
          <p:cNvPr id="17" name="TextBox 16">
            <a:extLst>
              <a:ext uri="{FF2B5EF4-FFF2-40B4-BE49-F238E27FC236}">
                <a16:creationId xmlns:a16="http://schemas.microsoft.com/office/drawing/2014/main" id="{ACF64807-B7E2-4754-A402-797E866ACB55}"/>
              </a:ext>
            </a:extLst>
          </p:cNvPr>
          <p:cNvSpPr txBox="1"/>
          <p:nvPr/>
        </p:nvSpPr>
        <p:spPr>
          <a:xfrm>
            <a:off x="345949" y="2990155"/>
            <a:ext cx="4821843" cy="2532809"/>
          </a:xfrm>
          <a:prstGeom prst="rect">
            <a:avLst/>
          </a:prstGeom>
          <a:noFill/>
        </p:spPr>
        <p:txBody>
          <a:bodyPr wrap="square" rtlCol="0">
            <a:spAutoFit/>
          </a:bodyPr>
          <a:lstStyle/>
          <a:p>
            <a:pPr marL="285750" indent="-285750">
              <a:lnSpc>
                <a:spcPct val="150000"/>
              </a:lnSpc>
              <a:buClr>
                <a:schemeClr val="accent3"/>
              </a:buClr>
              <a:buSzPct val="150000"/>
              <a:buFont typeface="Arial" panose="020B0604020202020204" pitchFamily="34" charset="0"/>
              <a:buChar char="•"/>
            </a:pPr>
            <a:r>
              <a:rPr lang="pt-BR" dirty="0"/>
              <a:t>Belo Horizonte – 24/02</a:t>
            </a:r>
          </a:p>
          <a:p>
            <a:pPr marL="285750" indent="-285750">
              <a:lnSpc>
                <a:spcPct val="150000"/>
              </a:lnSpc>
              <a:buClr>
                <a:schemeClr val="accent3"/>
              </a:buClr>
              <a:buSzPct val="150000"/>
              <a:buFont typeface="Arial" panose="020B0604020202020204" pitchFamily="34" charset="0"/>
              <a:buChar char="•"/>
            </a:pPr>
            <a:r>
              <a:rPr lang="pt-BR" dirty="0"/>
              <a:t>Betim – 14/01</a:t>
            </a:r>
          </a:p>
          <a:p>
            <a:pPr marL="285750" indent="-285750">
              <a:lnSpc>
                <a:spcPct val="150000"/>
              </a:lnSpc>
              <a:buClr>
                <a:schemeClr val="accent3"/>
              </a:buClr>
              <a:buSzPct val="150000"/>
              <a:buFont typeface="Arial" panose="020B0604020202020204" pitchFamily="34" charset="0"/>
              <a:buChar char="•"/>
            </a:pPr>
            <a:r>
              <a:rPr lang="pt-BR" dirty="0"/>
              <a:t>Brumadinho – 04/02</a:t>
            </a:r>
          </a:p>
          <a:p>
            <a:pPr marL="285750" indent="-285750">
              <a:lnSpc>
                <a:spcPct val="150000"/>
              </a:lnSpc>
              <a:buClr>
                <a:schemeClr val="accent3"/>
              </a:buClr>
              <a:buSzPct val="150000"/>
              <a:buFont typeface="Arial" panose="020B0604020202020204" pitchFamily="34" charset="0"/>
              <a:buChar char="•"/>
            </a:pPr>
            <a:r>
              <a:rPr lang="pt-BR" dirty="0"/>
              <a:t>Contagem – 21/01</a:t>
            </a:r>
          </a:p>
          <a:p>
            <a:pPr marL="285750" indent="-285750">
              <a:lnSpc>
                <a:spcPct val="150000"/>
              </a:lnSpc>
              <a:buClr>
                <a:schemeClr val="accent3"/>
              </a:buClr>
              <a:buSzPct val="150000"/>
              <a:buFont typeface="Arial" panose="020B0604020202020204" pitchFamily="34" charset="0"/>
              <a:buChar char="•"/>
            </a:pPr>
            <a:r>
              <a:rPr lang="pt-BR" dirty="0"/>
              <a:t>Ibirité – 30/03</a:t>
            </a:r>
          </a:p>
          <a:p>
            <a:pPr marL="285750" indent="-285750">
              <a:lnSpc>
                <a:spcPct val="150000"/>
              </a:lnSpc>
              <a:buClr>
                <a:schemeClr val="accent3"/>
              </a:buClr>
              <a:buSzPct val="150000"/>
              <a:buFont typeface="Arial" panose="020B0604020202020204" pitchFamily="34" charset="0"/>
              <a:buChar char="•"/>
            </a:pPr>
            <a:r>
              <a:rPr lang="pt-BR" dirty="0"/>
              <a:t>Igarapé – 20/01</a:t>
            </a:r>
          </a:p>
        </p:txBody>
      </p:sp>
      <p:sp>
        <p:nvSpPr>
          <p:cNvPr id="18" name="TextBox 17">
            <a:extLst>
              <a:ext uri="{FF2B5EF4-FFF2-40B4-BE49-F238E27FC236}">
                <a16:creationId xmlns:a16="http://schemas.microsoft.com/office/drawing/2014/main" id="{0C66CBB5-1295-44EA-9D80-2FD42E197956}"/>
              </a:ext>
            </a:extLst>
          </p:cNvPr>
          <p:cNvSpPr txBox="1"/>
          <p:nvPr/>
        </p:nvSpPr>
        <p:spPr>
          <a:xfrm>
            <a:off x="3339177" y="3032378"/>
            <a:ext cx="4169532" cy="2117311"/>
          </a:xfrm>
          <a:prstGeom prst="rect">
            <a:avLst/>
          </a:prstGeom>
          <a:noFill/>
        </p:spPr>
        <p:txBody>
          <a:bodyPr wrap="square">
            <a:spAutoFit/>
          </a:bodyPr>
          <a:lstStyle/>
          <a:p>
            <a:pPr marL="285750" indent="-285750">
              <a:lnSpc>
                <a:spcPct val="150000"/>
              </a:lnSpc>
              <a:buClr>
                <a:schemeClr val="accent3"/>
              </a:buClr>
              <a:buSzPct val="150000"/>
              <a:buFont typeface="Arial" panose="020B0604020202020204" pitchFamily="34" charset="0"/>
              <a:buChar char="•"/>
            </a:pPr>
            <a:r>
              <a:rPr lang="pt-BR" dirty="0"/>
              <a:t>Nova Lima -  04/02</a:t>
            </a:r>
          </a:p>
          <a:p>
            <a:pPr marL="285750" indent="-285750">
              <a:lnSpc>
                <a:spcPct val="150000"/>
              </a:lnSpc>
              <a:buClr>
                <a:schemeClr val="accent3"/>
              </a:buClr>
              <a:buSzPct val="150000"/>
              <a:buFont typeface="Arial" panose="020B0604020202020204" pitchFamily="34" charset="0"/>
              <a:buChar char="•"/>
            </a:pPr>
            <a:r>
              <a:rPr lang="pt-BR" dirty="0"/>
              <a:t>Ribeirão das Neves – 18/01</a:t>
            </a:r>
          </a:p>
          <a:p>
            <a:pPr marL="285750" indent="-285750">
              <a:lnSpc>
                <a:spcPct val="150000"/>
              </a:lnSpc>
              <a:buClr>
                <a:schemeClr val="accent3"/>
              </a:buClr>
              <a:buSzPct val="150000"/>
              <a:buFont typeface="Arial" panose="020B0604020202020204" pitchFamily="34" charset="0"/>
              <a:buChar char="•"/>
            </a:pPr>
            <a:r>
              <a:rPr lang="pt-BR" dirty="0"/>
              <a:t>Sabará – 18/01</a:t>
            </a:r>
          </a:p>
          <a:p>
            <a:pPr marL="285750" indent="-285750">
              <a:lnSpc>
                <a:spcPct val="150000"/>
              </a:lnSpc>
              <a:buClr>
                <a:schemeClr val="accent3"/>
              </a:buClr>
              <a:buSzPct val="150000"/>
              <a:buFont typeface="Arial" panose="020B0604020202020204" pitchFamily="34" charset="0"/>
              <a:buChar char="•"/>
            </a:pPr>
            <a:r>
              <a:rPr lang="pt-BR" dirty="0"/>
              <a:t>Santa Luzia – 19/01</a:t>
            </a:r>
          </a:p>
          <a:p>
            <a:pPr marL="285750" indent="-285750">
              <a:lnSpc>
                <a:spcPct val="150000"/>
              </a:lnSpc>
              <a:buClr>
                <a:schemeClr val="accent3"/>
              </a:buClr>
              <a:buSzPct val="150000"/>
              <a:buFont typeface="Arial" panose="020B0604020202020204" pitchFamily="34" charset="0"/>
              <a:buChar char="•"/>
            </a:pPr>
            <a:r>
              <a:rPr lang="pt-BR" dirty="0"/>
              <a:t>Vespasiano – 19/01  </a:t>
            </a:r>
          </a:p>
        </p:txBody>
      </p:sp>
      <p:pic>
        <p:nvPicPr>
          <p:cNvPr id="21" name="Picture 20">
            <a:extLst>
              <a:ext uri="{FF2B5EF4-FFF2-40B4-BE49-F238E27FC236}">
                <a16:creationId xmlns:a16="http://schemas.microsoft.com/office/drawing/2014/main" id="{8248F62E-0AD3-4027-A533-EF78F3C423A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45134" y="4256560"/>
            <a:ext cx="3374268" cy="2369602"/>
          </a:xfrm>
          <a:prstGeom prst="rect">
            <a:avLst/>
          </a:prstGeom>
          <a:noFill/>
          <a:ln>
            <a:noFill/>
          </a:ln>
        </p:spPr>
      </p:pic>
      <p:pic>
        <p:nvPicPr>
          <p:cNvPr id="22" name="Picture 21">
            <a:extLst>
              <a:ext uri="{FF2B5EF4-FFF2-40B4-BE49-F238E27FC236}">
                <a16:creationId xmlns:a16="http://schemas.microsoft.com/office/drawing/2014/main" id="{F79AC41E-2A2A-40D3-A554-2A687A7C47FE}"/>
              </a:ext>
            </a:extLst>
          </p:cNvPr>
          <p:cNvPicPr/>
          <p:nvPr/>
        </p:nvPicPr>
        <p:blipFill rotWithShape="1">
          <a:blip r:embed="rId10" cstate="print">
            <a:extLst>
              <a:ext uri="{28A0092B-C50C-407E-A947-70E740481C1C}">
                <a14:useLocalDpi xmlns:a14="http://schemas.microsoft.com/office/drawing/2010/main" val="0"/>
              </a:ext>
            </a:extLst>
          </a:blip>
          <a:srcRect l="16967" t="21290" r="3545" b="17132"/>
          <a:stretch/>
        </p:blipFill>
        <p:spPr bwMode="auto">
          <a:xfrm>
            <a:off x="8316173" y="1721432"/>
            <a:ext cx="3137015" cy="2369602"/>
          </a:xfrm>
          <a:prstGeom prst="rect">
            <a:avLst/>
          </a:prstGeom>
          <a:noFill/>
          <a:ln>
            <a:noFill/>
          </a:ln>
        </p:spPr>
      </p:pic>
      <p:pic>
        <p:nvPicPr>
          <p:cNvPr id="24" name="Picture 23">
            <a:extLst>
              <a:ext uri="{FF2B5EF4-FFF2-40B4-BE49-F238E27FC236}">
                <a16:creationId xmlns:a16="http://schemas.microsoft.com/office/drawing/2014/main" id="{5BE1C3A3-2CAE-4FBC-8362-2E7A9DE2CC0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08826" y="4032649"/>
            <a:ext cx="3273079" cy="2059437"/>
          </a:xfrm>
          <a:prstGeom prst="rect">
            <a:avLst/>
          </a:prstGeom>
          <a:noFill/>
          <a:ln>
            <a:noFill/>
          </a:ln>
        </p:spPr>
      </p:pic>
      <p:pic>
        <p:nvPicPr>
          <p:cNvPr id="25" name="Picture 24">
            <a:extLst>
              <a:ext uri="{FF2B5EF4-FFF2-40B4-BE49-F238E27FC236}">
                <a16:creationId xmlns:a16="http://schemas.microsoft.com/office/drawing/2014/main" id="{C5062198-6625-4426-B040-6E3BE726E9AA}"/>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2720" y="1531707"/>
            <a:ext cx="2425721" cy="1633778"/>
          </a:xfrm>
          <a:prstGeom prst="rect">
            <a:avLst/>
          </a:prstGeom>
          <a:noFill/>
          <a:ln>
            <a:noFill/>
          </a:ln>
        </p:spPr>
      </p:pic>
    </p:spTree>
    <p:extLst>
      <p:ext uri="{BB962C8B-B14F-4D97-AF65-F5344CB8AC3E}">
        <p14:creationId xmlns:p14="http://schemas.microsoft.com/office/powerpoint/2010/main" val="38193847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42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3&quot;&gt;&lt;elem m_fUsage=&quot;6.48449077495815906502E+00&quot;&gt;&lt;m_msothmcolidx val=&quot;0&quot;/&gt;&lt;m_rgb r=&quot;FF&quot; g=&quot;CE&quot; b=&quot;D1&quot;/&gt;&lt;/elem&gt;&lt;elem m_fUsage=&quot;1.00000000000000000000E+00&quot;&gt;&lt;m_msothmcolidx val=&quot;0&quot;/&gt;&lt;m_rgb r=&quot;00&quot; g=&quot;B0&quot; b=&quot;50&quot;/&gt;&lt;/elem&gt;&lt;elem m_fUsage=&quot;6.62489036190000102344E-01&quot;&gt;&lt;m_msothmcolidx val=&quot;0&quot;/&gt;&lt;m_rgb r=&quot;82&quot; g=&quot;5E&quot; b=&quot;00&quot;/&gt;&lt;/elem&gt;&lt;/m_vecMRU&gt;&lt;/m_mruColor&gt;&lt;m_eweekdayFirstOfWeek val=&quot;2&quot;/&gt;&lt;m_eweekdayFirstOfWorkweek val=&quot;1&quot;/&gt;&lt;m_eweekdayFirstOfWeekend val=&quot;6&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tqe9RYya.A1QNumj6fPw8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kdNwJG9T.2HWPHEPe10F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O4xFbztJTQysy7f1hL03_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tYyURDTfuzKPzRb83mA_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QTMw8M345BQOkPKE69SP5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5tuWAeGVXECDw4WHjvG71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s7p5deHCqZGVgdt0OTVRN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TxqLyxH4BG5l8K1qHcMK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qJ.cbHOLI_NWVAhbPPEr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OUopIcG0N9sFgZ.5JRm2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lCGq0KYnnQiboc7rzuuYG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MGSAO5ay6XHGShXhZSZ_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EtYyURDTfuzKPzRb83mA_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TMW7vUXllgx2RboACggA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e8JT.JUhSsX24zX4CLYy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3zzfOnbH.5JJpcwyP6R5H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qo1K60lLnNBnVYWYnaXKy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gnD5Th36buKxzqLlCy5QF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tYyURDTfuzKPzRb83mA_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EtYyURDTfuzKPzRb83mA_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EtYyURDTfuzKPzRb83mA_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Clo0AEdTluAbbaCa8H1F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HrPMj8NQCe0zacyzaTOl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2zUPy2yxTJ5N.gdG9FpsF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Custom 1">
      <a:dk1>
        <a:srgbClr val="000000"/>
      </a:dk1>
      <a:lt1>
        <a:srgbClr val="FFFFFF"/>
      </a:lt1>
      <a:dk2>
        <a:srgbClr val="FF0B19"/>
      </a:dk2>
      <a:lt2>
        <a:srgbClr val="3C3C3A"/>
      </a:lt2>
      <a:accent1>
        <a:srgbClr val="868585"/>
      </a:accent1>
      <a:accent2>
        <a:srgbClr val="BFBFBF"/>
      </a:accent2>
      <a:accent3>
        <a:srgbClr val="C00000"/>
      </a:accent3>
      <a:accent4>
        <a:srgbClr val="FFFFFF"/>
      </a:accent4>
      <a:accent5>
        <a:srgbClr val="000000"/>
      </a:accent5>
      <a:accent6>
        <a:srgbClr val="C9C9C9"/>
      </a:accent6>
      <a:hlink>
        <a:srgbClr val="C00000"/>
      </a:hlink>
      <a:folHlink>
        <a:srgbClr val="868585"/>
      </a:folHlink>
    </a:clrScheme>
    <a:fontScheme name="Personalizada 1">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 Master">
  <a:themeElements>
    <a:clrScheme name="Accenture Digital - July 2018">
      <a:dk1>
        <a:srgbClr val="000000"/>
      </a:dk1>
      <a:lt1>
        <a:srgbClr val="FFFFFF"/>
      </a:lt1>
      <a:dk2>
        <a:srgbClr val="FF9500"/>
      </a:dk2>
      <a:lt2>
        <a:srgbClr val="A6A6A6"/>
      </a:lt2>
      <a:accent1>
        <a:srgbClr val="FFC100"/>
      </a:accent1>
      <a:accent2>
        <a:srgbClr val="FFD93A"/>
      </a:accent2>
      <a:accent3>
        <a:srgbClr val="FEFB00"/>
      </a:accent3>
      <a:accent4>
        <a:srgbClr val="6D6D6D"/>
      </a:accent4>
      <a:accent5>
        <a:srgbClr val="A6A6A6"/>
      </a:accent5>
      <a:accent6>
        <a:srgbClr val="C9C9C9"/>
      </a:accent6>
      <a:hlink>
        <a:srgbClr val="FFC100"/>
      </a:hlink>
      <a:folHlink>
        <a:srgbClr val="FFC100"/>
      </a:folHlink>
    </a:clrScheme>
    <a:fontScheme name="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9050">
          <a:noFill/>
          <a:prstDash val="sysDot"/>
          <a:headEnd type="none" w="med" len="med"/>
          <a:tailEnd type="none" w="med" len="med"/>
        </a:ln>
      </a:spPr>
      <a:bodyPr rtlCol="0" anchor="ctr"/>
      <a:lstStyle>
        <a:defPPr algn="ctr">
          <a:defRPr b="1" dirty="0" smtClean="0">
            <a:solidFill>
              <a:schemeClr val="bg1"/>
            </a:solidFill>
            <a:latin typeface="Graphik" panose="020B0503030202060203" pitchFamily="34" charset="77"/>
          </a:defRPr>
        </a:defPPr>
      </a:lstStyle>
      <a:style>
        <a:lnRef idx="1">
          <a:schemeClr val="accent1"/>
        </a:lnRef>
        <a:fillRef idx="0">
          <a:schemeClr val="accent1"/>
        </a:fillRef>
        <a:effectRef idx="0">
          <a:schemeClr val="accent1"/>
        </a:effectRef>
        <a:fontRef idx="minor">
          <a:schemeClr val="tx1"/>
        </a:fontRef>
      </a:style>
    </a:spDef>
    <a:lnDef>
      <a:spPr>
        <a:ln w="19050">
          <a:solidFill>
            <a:schemeClr val="tx1"/>
          </a:solidFill>
          <a:prstDash val="soli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66CB7D57268F409067D139601B4723" ma:contentTypeVersion="12" ma:contentTypeDescription="Create a new document." ma:contentTypeScope="" ma:versionID="179820224805faddee113a3f0da2ffb8">
  <xsd:schema xmlns:xsd="http://www.w3.org/2001/XMLSchema" xmlns:xs="http://www.w3.org/2001/XMLSchema" xmlns:p="http://schemas.microsoft.com/office/2006/metadata/properties" xmlns:ns2="d0012700-5c3e-4545-98ed-37878e846ad5" xmlns:ns3="57626e7b-2ddd-40ad-a33c-cbaaa05d18f4" targetNamespace="http://schemas.microsoft.com/office/2006/metadata/properties" ma:root="true" ma:fieldsID="d002f019c9619e12bcad4d17c4a2b9e6" ns2:_="" ns3:_="">
    <xsd:import namespace="d0012700-5c3e-4545-98ed-37878e846ad5"/>
    <xsd:import namespace="57626e7b-2ddd-40ad-a33c-cbaaa05d18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12700-5c3e-4545-98ed-37878e846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626e7b-2ddd-40ad-a33c-cbaaa05d18f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7626e7b-2ddd-40ad-a33c-cbaaa05d18f4">
      <UserInfo>
        <DisplayName>Parente, Augusto</DisplayName>
        <AccountId>13</AccountId>
        <AccountType/>
      </UserInfo>
      <UserInfo>
        <DisplayName>Cenachi, Guilherme</DisplayName>
        <AccountId>12</AccountId>
        <AccountType/>
      </UserInfo>
      <UserInfo>
        <DisplayName>Fantazzini, Raíssa</DisplayName>
        <AccountId>14</AccountId>
        <AccountType/>
      </UserInfo>
      <UserInfo>
        <DisplayName>Melo, Welther</DisplayName>
        <AccountId>6</AccountId>
        <AccountType/>
      </UserInfo>
    </SharedWithUsers>
  </documentManagement>
</p:properties>
</file>

<file path=customXml/itemProps1.xml><?xml version="1.0" encoding="utf-8"?>
<ds:datastoreItem xmlns:ds="http://schemas.openxmlformats.org/officeDocument/2006/customXml" ds:itemID="{D66A1DC0-9F38-4C95-B78D-E95F1AFAF9CB}">
  <ds:schemaRefs>
    <ds:schemaRef ds:uri="http://schemas.microsoft.com/sharepoint/v3/contenttype/forms"/>
  </ds:schemaRefs>
</ds:datastoreItem>
</file>

<file path=customXml/itemProps2.xml><?xml version="1.0" encoding="utf-8"?>
<ds:datastoreItem xmlns:ds="http://schemas.openxmlformats.org/officeDocument/2006/customXml" ds:itemID="{3AC92C5D-183A-4AF2-AF7B-633AE4875D42}">
  <ds:schemaRefs>
    <ds:schemaRef ds:uri="57626e7b-2ddd-40ad-a33c-cbaaa05d18f4"/>
    <ds:schemaRef ds:uri="d0012700-5c3e-4545-98ed-37878e846a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BC7CCB3-E045-4644-86DD-2AF63CC864D2}">
  <ds:schemaRefs>
    <ds:schemaRef ds:uri="http://purl.org/dc/terms/"/>
    <ds:schemaRef ds:uri="http://www.w3.org/XML/1998/namespace"/>
    <ds:schemaRef ds:uri="d0012700-5c3e-4545-98ed-37878e846ad5"/>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57626e7b-2ddd-40ad-a33c-cbaaa05d18f4"/>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610</TotalTime>
  <Words>1649</Words>
  <Application>Microsoft Office PowerPoint</Application>
  <PresentationFormat>Widescreen</PresentationFormat>
  <Paragraphs>245</Paragraphs>
  <Slides>25</Slides>
  <Notes>21</Notes>
  <HiddenSlides>0</HiddenSlides>
  <MMClips>0</MMClips>
  <ScaleCrop>false</ScaleCrop>
  <HeadingPairs>
    <vt:vector size="8" baseType="variant">
      <vt:variant>
        <vt:lpstr>Fontes usadas</vt:lpstr>
      </vt:variant>
      <vt:variant>
        <vt:i4>13</vt:i4>
      </vt:variant>
      <vt:variant>
        <vt:lpstr>Tema</vt:lpstr>
      </vt:variant>
      <vt:variant>
        <vt:i4>2</vt:i4>
      </vt:variant>
      <vt:variant>
        <vt:lpstr>Servidores OLE inseridos</vt:lpstr>
      </vt:variant>
      <vt:variant>
        <vt:i4>1</vt:i4>
      </vt:variant>
      <vt:variant>
        <vt:lpstr>Títulos de slides</vt:lpstr>
      </vt:variant>
      <vt:variant>
        <vt:i4>25</vt:i4>
      </vt:variant>
    </vt:vector>
  </HeadingPairs>
  <TitlesOfParts>
    <vt:vector size="41" baseType="lpstr">
      <vt:lpstr>Gotham Medium</vt:lpstr>
      <vt:lpstr>Roboto Black</vt:lpstr>
      <vt:lpstr>Arial</vt:lpstr>
      <vt:lpstr>Roboto</vt:lpstr>
      <vt:lpstr>Wingdings</vt:lpstr>
      <vt:lpstr>Times New Roman</vt:lpstr>
      <vt:lpstr>Graphik Regular</vt:lpstr>
      <vt:lpstr>Graphik Black</vt:lpstr>
      <vt:lpstr>Graphik Semibold</vt:lpstr>
      <vt:lpstr>Calibri</vt:lpstr>
      <vt:lpstr>Arial Black</vt:lpstr>
      <vt:lpstr>Graphik</vt:lpstr>
      <vt:lpstr>Roboto Light</vt:lpstr>
      <vt:lpstr>Tema do Office</vt:lpstr>
      <vt:lpstr>AD Master</vt:lpstr>
      <vt:lpstr>think-cell Slide</vt:lpstr>
      <vt:lpstr>Apresentação do PowerPoint</vt:lpstr>
      <vt:lpstr>Apresentação do PowerPoint</vt:lpstr>
      <vt:lpstr>Apresentação do PowerPoint</vt:lpstr>
      <vt:lpstr>Apresentação do PowerPoint</vt:lpstr>
      <vt:lpstr>Apresentação do PowerPoint</vt:lpstr>
      <vt:lpstr>Apresentação do PowerPoint</vt:lpstr>
      <vt:lpstr>CONTRIBUIÇÕES RECEBIDAS </vt:lpstr>
      <vt:lpstr>AUDIÇÕES INDIVIDUAIS</vt:lpstr>
      <vt:lpstr>1º ALINHAMENTO com MUNICÍPIOS</vt:lpstr>
      <vt:lpstr>2º ALINHAMENTO COM MUNICÍPIOS</vt:lpstr>
      <vt:lpstr>Seminário ambientalistas</vt:lpstr>
      <vt:lpstr>MUDANÇA DO TRAÇADO DIRETRIZ PÓS 1ª CONSULTA PÚBLICA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ANÁLISE DA 1ª PROPOSTA APRESENTADA PELA PREFEITURA DE BETIM</vt:lpstr>
      <vt:lpstr>NOVAS ETAPAS APÓS 1ª CONSULTA PÚBLICA</vt:lpstr>
      <vt:lpstr>NOVAS ETAPAS APÓS 1ª CONSULTA PÚBLICA</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Arruda, Raíssa F.</dc:creator>
  <cp:lastModifiedBy>GAB</cp:lastModifiedBy>
  <cp:revision>56</cp:revision>
  <cp:lastPrinted>2021-02-11T16:31:06Z</cp:lastPrinted>
  <dcterms:created xsi:type="dcterms:W3CDTF">2020-04-09T14:04:19Z</dcterms:created>
  <dcterms:modified xsi:type="dcterms:W3CDTF">2021-11-26T10:48:23Z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0x0101000666CB7D57268F409067D139601B4723</vt:lpwstr>
  </property>
</Properties>
</file>